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6858000" cy="9144000" type="letter"/>
  <p:notesSz cx="6888163" cy="10018713"/>
  <p:defaultTextStyle>
    <a:defPPr rtl="0">
      <a:defRPr lang="ja-JP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9D8"/>
    <a:srgbClr val="6000C9"/>
    <a:srgbClr val="00B0F0"/>
    <a:srgbClr val="5EBAB8"/>
    <a:srgbClr val="84CAC8"/>
    <a:srgbClr val="8ECECC"/>
    <a:srgbClr val="56B6B4"/>
    <a:srgbClr val="3D8D8B"/>
    <a:srgbClr val="7235B8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7" autoAdjust="0"/>
  </p:normalViewPr>
  <p:slideViewPr>
    <p:cSldViewPr snapToGrid="0" snapToObjects="1" showGuides="1">
      <p:cViewPr>
        <p:scale>
          <a:sx n="125" d="100"/>
          <a:sy n="125" d="100"/>
        </p:scale>
        <p:origin x="1157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36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恵 内田" userId="d8731f6c08d43863" providerId="LiveId" clId="{0F926817-01E5-45F1-A887-677C9B1F0AE0}"/>
    <pc:docChg chg="modSld">
      <pc:chgData name="恵 内田" userId="d8731f6c08d43863" providerId="LiveId" clId="{0F926817-01E5-45F1-A887-677C9B1F0AE0}" dt="2024-02-02T04:26:03.886" v="521" actId="20577"/>
      <pc:docMkLst>
        <pc:docMk/>
      </pc:docMkLst>
      <pc:sldChg chg="modSp mod">
        <pc:chgData name="恵 内田" userId="d8731f6c08d43863" providerId="LiveId" clId="{0F926817-01E5-45F1-A887-677C9B1F0AE0}" dt="2024-02-02T04:26:03.886" v="521" actId="20577"/>
        <pc:sldMkLst>
          <pc:docMk/>
          <pc:sldMk cId="2483838075" sldId="263"/>
        </pc:sldMkLst>
        <pc:spChg chg="mod">
          <ac:chgData name="恵 内田" userId="d8731f6c08d43863" providerId="LiveId" clId="{0F926817-01E5-45F1-A887-677C9B1F0AE0}" dt="2024-02-02T04:22:21.527" v="33" actId="20577"/>
          <ac:spMkLst>
            <pc:docMk/>
            <pc:sldMk cId="2483838075" sldId="263"/>
            <ac:spMk id="2" creationId="{D09DDDEB-BD15-A201-9D29-4864C49E4CCF}"/>
          </ac:spMkLst>
        </pc:spChg>
        <pc:spChg chg="mod">
          <ac:chgData name="恵 内田" userId="d8731f6c08d43863" providerId="LiveId" clId="{0F926817-01E5-45F1-A887-677C9B1F0AE0}" dt="2024-02-02T04:22:50.159" v="93" actId="20577"/>
          <ac:spMkLst>
            <pc:docMk/>
            <pc:sldMk cId="2483838075" sldId="263"/>
            <ac:spMk id="3" creationId="{BCBB2F57-BBDB-CA2D-701F-3909CDB78E3B}"/>
          </ac:spMkLst>
        </pc:spChg>
        <pc:spChg chg="mod">
          <ac:chgData name="恵 内田" userId="d8731f6c08d43863" providerId="LiveId" clId="{0F926817-01E5-45F1-A887-677C9B1F0AE0}" dt="2024-02-02T04:23:06.694" v="129" actId="20577"/>
          <ac:spMkLst>
            <pc:docMk/>
            <pc:sldMk cId="2483838075" sldId="263"/>
            <ac:spMk id="5" creationId="{DB0374CA-69ED-386F-1C03-E01A1BE25EF4}"/>
          </ac:spMkLst>
        </pc:spChg>
        <pc:spChg chg="mod">
          <ac:chgData name="恵 内田" userId="d8731f6c08d43863" providerId="LiveId" clId="{0F926817-01E5-45F1-A887-677C9B1F0AE0}" dt="2024-02-02T04:23:54.621" v="223" actId="20577"/>
          <ac:spMkLst>
            <pc:docMk/>
            <pc:sldMk cId="2483838075" sldId="263"/>
            <ac:spMk id="7" creationId="{7895AF06-FE3D-67CF-87C9-DC1DDAE9EAAC}"/>
          </ac:spMkLst>
        </pc:spChg>
        <pc:spChg chg="mod">
          <ac:chgData name="恵 内田" userId="d8731f6c08d43863" providerId="LiveId" clId="{0F926817-01E5-45F1-A887-677C9B1F0AE0}" dt="2024-02-02T04:24:19.165" v="301" actId="20577"/>
          <ac:spMkLst>
            <pc:docMk/>
            <pc:sldMk cId="2483838075" sldId="263"/>
            <ac:spMk id="10" creationId="{C7EAAD0C-7FD4-8F10-19A0-29505F9FC99F}"/>
          </ac:spMkLst>
        </pc:spChg>
        <pc:spChg chg="mod">
          <ac:chgData name="恵 内田" userId="d8731f6c08d43863" providerId="LiveId" clId="{0F926817-01E5-45F1-A887-677C9B1F0AE0}" dt="2024-02-02T04:25:22.911" v="426" actId="20577"/>
          <ac:spMkLst>
            <pc:docMk/>
            <pc:sldMk cId="2483838075" sldId="263"/>
            <ac:spMk id="12" creationId="{04B9D63A-8A08-861A-B1BF-270C2DF4B48D}"/>
          </ac:spMkLst>
        </pc:spChg>
        <pc:spChg chg="mod">
          <ac:chgData name="恵 内田" userId="d8731f6c08d43863" providerId="LiveId" clId="{0F926817-01E5-45F1-A887-677C9B1F0AE0}" dt="2024-02-02T04:25:01.910" v="414" actId="20577"/>
          <ac:spMkLst>
            <pc:docMk/>
            <pc:sldMk cId="2483838075" sldId="263"/>
            <ac:spMk id="14" creationId="{074F17C4-0606-E9AD-F340-0D052F506570}"/>
          </ac:spMkLst>
        </pc:spChg>
        <pc:spChg chg="mod">
          <ac:chgData name="恵 内田" userId="d8731f6c08d43863" providerId="LiveId" clId="{0F926817-01E5-45F1-A887-677C9B1F0AE0}" dt="2024-02-02T04:24:34.197" v="364" actId="20577"/>
          <ac:spMkLst>
            <pc:docMk/>
            <pc:sldMk cId="2483838075" sldId="263"/>
            <ac:spMk id="20" creationId="{A34B186F-9363-5A30-0EDE-E6CF05941E47}"/>
          </ac:spMkLst>
        </pc:spChg>
        <pc:spChg chg="mod">
          <ac:chgData name="恵 内田" userId="d8731f6c08d43863" providerId="LiveId" clId="{0F926817-01E5-45F1-A887-677C9B1F0AE0}" dt="2024-02-02T04:26:03.886" v="521" actId="20577"/>
          <ac:spMkLst>
            <pc:docMk/>
            <pc:sldMk cId="2483838075" sldId="263"/>
            <ac:spMk id="22" creationId="{820056ED-2D34-E4F6-44F5-A49D63767F7C}"/>
          </ac:spMkLst>
        </pc:spChg>
        <pc:spChg chg="mod">
          <ac:chgData name="恵 内田" userId="d8731f6c08d43863" providerId="LiveId" clId="{0F926817-01E5-45F1-A887-677C9B1F0AE0}" dt="2024-02-02T04:25:59.938" v="519" actId="20577"/>
          <ac:spMkLst>
            <pc:docMk/>
            <pc:sldMk cId="2483838075" sldId="263"/>
            <ac:spMk id="23" creationId="{62510D1B-5086-9987-DE84-4A6B9C2FFCE0}"/>
          </ac:spMkLst>
        </pc:spChg>
        <pc:spChg chg="mod">
          <ac:chgData name="恵 内田" userId="d8731f6c08d43863" providerId="LiveId" clId="{0F926817-01E5-45F1-A887-677C9B1F0AE0}" dt="2024-02-02T04:24:40.692" v="378" actId="20577"/>
          <ac:spMkLst>
            <pc:docMk/>
            <pc:sldMk cId="2483838075" sldId="263"/>
            <ac:spMk id="30" creationId="{053EB7F3-439A-647B-87DB-D4417EC209A5}"/>
          </ac:spMkLst>
        </pc:spChg>
        <pc:spChg chg="mod">
          <ac:chgData name="恵 内田" userId="d8731f6c08d43863" providerId="LiveId" clId="{0F926817-01E5-45F1-A887-677C9B1F0AE0}" dt="2024-02-02T04:24:12.249" v="279" actId="20577"/>
          <ac:spMkLst>
            <pc:docMk/>
            <pc:sldMk cId="2483838075" sldId="263"/>
            <ac:spMk id="46" creationId="{5A09C697-612A-6841-CE3C-AFA14A49C9BF}"/>
          </ac:spMkLst>
        </pc:spChg>
      </pc:sldChg>
    </pc:docChg>
  </pc:docChgLst>
  <pc:docChgLst>
    <pc:chgData name="恵 内田" userId="d8731f6c08d43863" providerId="LiveId" clId="{C70828A2-6C04-4271-97E1-C8122F011EEB}"/>
    <pc:docChg chg="undo custSel addSld delSld modSld">
      <pc:chgData name="恵 内田" userId="d8731f6c08d43863" providerId="LiveId" clId="{C70828A2-6C04-4271-97E1-C8122F011EEB}" dt="2023-12-19T06:38:52.562" v="541" actId="1076"/>
      <pc:docMkLst>
        <pc:docMk/>
      </pc:docMkLst>
      <pc:sldChg chg="del">
        <pc:chgData name="恵 内田" userId="d8731f6c08d43863" providerId="LiveId" clId="{C70828A2-6C04-4271-97E1-C8122F011EEB}" dt="2023-12-19T06:36:59.198" v="73" actId="2696"/>
        <pc:sldMkLst>
          <pc:docMk/>
          <pc:sldMk cId="2294225128" sldId="262"/>
        </pc:sldMkLst>
      </pc:sldChg>
      <pc:sldChg chg="addSp modSp new mod">
        <pc:chgData name="恵 内田" userId="d8731f6c08d43863" providerId="LiveId" clId="{C70828A2-6C04-4271-97E1-C8122F011EEB}" dt="2023-12-19T06:38:52.562" v="541" actId="1076"/>
        <pc:sldMkLst>
          <pc:docMk/>
          <pc:sldMk cId="2483838075" sldId="263"/>
        </pc:sldMkLst>
        <pc:spChg chg="add mod">
          <ac:chgData name="恵 内田" userId="d8731f6c08d43863" providerId="LiveId" clId="{C70828A2-6C04-4271-97E1-C8122F011EEB}" dt="2023-12-19T06:23:56.302" v="2" actId="113"/>
          <ac:spMkLst>
            <pc:docMk/>
            <pc:sldMk cId="2483838075" sldId="263"/>
            <ac:spMk id="2" creationId="{D09DDDEB-BD15-A201-9D29-4864C49E4CCF}"/>
          </ac:spMkLst>
        </pc:spChg>
        <pc:spChg chg="add mod">
          <ac:chgData name="恵 内田" userId="d8731f6c08d43863" providerId="LiveId" clId="{C70828A2-6C04-4271-97E1-C8122F011EEB}" dt="2023-12-19T06:24:35.174" v="6" actId="1076"/>
          <ac:spMkLst>
            <pc:docMk/>
            <pc:sldMk cId="2483838075" sldId="263"/>
            <ac:spMk id="3" creationId="{BCBB2F57-BBDB-CA2D-701F-3909CDB78E3B}"/>
          </ac:spMkLst>
        </pc:spChg>
        <pc:spChg chg="add mod">
          <ac:chgData name="恵 内田" userId="d8731f6c08d43863" providerId="LiveId" clId="{C70828A2-6C04-4271-97E1-C8122F011EEB}" dt="2023-12-19T06:26:38.675" v="12" actId="1076"/>
          <ac:spMkLst>
            <pc:docMk/>
            <pc:sldMk cId="2483838075" sldId="263"/>
            <ac:spMk id="4" creationId="{51C76FC6-C60B-48A3-5559-8772E5803A5A}"/>
          </ac:spMkLst>
        </pc:spChg>
        <pc:spChg chg="add mod">
          <ac:chgData name="恵 内田" userId="d8731f6c08d43863" providerId="LiveId" clId="{C70828A2-6C04-4271-97E1-C8122F011EEB}" dt="2023-12-19T06:26:48.774" v="15" actId="1076"/>
          <ac:spMkLst>
            <pc:docMk/>
            <pc:sldMk cId="2483838075" sldId="263"/>
            <ac:spMk id="5" creationId="{DB0374CA-69ED-386F-1C03-E01A1BE25EF4}"/>
          </ac:spMkLst>
        </pc:spChg>
        <pc:spChg chg="add mod">
          <ac:chgData name="恵 内田" userId="d8731f6c08d43863" providerId="LiveId" clId="{C70828A2-6C04-4271-97E1-C8122F011EEB}" dt="2023-12-19T06:26:51.587" v="16" actId="1076"/>
          <ac:spMkLst>
            <pc:docMk/>
            <pc:sldMk cId="2483838075" sldId="263"/>
            <ac:spMk id="6" creationId="{635FEAAE-22EF-5595-4D33-A0D00A50B568}"/>
          </ac:spMkLst>
        </pc:spChg>
        <pc:spChg chg="add mod">
          <ac:chgData name="恵 内田" userId="d8731f6c08d43863" providerId="LiveId" clId="{C70828A2-6C04-4271-97E1-C8122F011EEB}" dt="2023-12-19T06:38:52.562" v="541" actId="1076"/>
          <ac:spMkLst>
            <pc:docMk/>
            <pc:sldMk cId="2483838075" sldId="263"/>
            <ac:spMk id="7" creationId="{7895AF06-FE3D-67CF-87C9-DC1DDAE9EAAC}"/>
          </ac:spMkLst>
        </pc:spChg>
        <pc:spChg chg="add mod">
          <ac:chgData name="恵 内田" userId="d8731f6c08d43863" providerId="LiveId" clId="{C70828A2-6C04-4271-97E1-C8122F011EEB}" dt="2023-12-19T06:27:15.395" v="18" actId="1076"/>
          <ac:spMkLst>
            <pc:docMk/>
            <pc:sldMk cId="2483838075" sldId="263"/>
            <ac:spMk id="8" creationId="{D8611395-EB3E-8BDE-10DA-FE7BF494B80E}"/>
          </ac:spMkLst>
        </pc:spChg>
        <pc:spChg chg="add mod">
          <ac:chgData name="恵 内田" userId="d8731f6c08d43863" providerId="LiveId" clId="{C70828A2-6C04-4271-97E1-C8122F011EEB}" dt="2023-12-19T06:27:19.357" v="19" actId="1076"/>
          <ac:spMkLst>
            <pc:docMk/>
            <pc:sldMk cId="2483838075" sldId="263"/>
            <ac:spMk id="9" creationId="{4063F772-57B5-71B9-6DE5-3D92AC2E46C2}"/>
          </ac:spMkLst>
        </pc:spChg>
        <pc:spChg chg="add mod">
          <ac:chgData name="恵 内田" userId="d8731f6c08d43863" providerId="LiveId" clId="{C70828A2-6C04-4271-97E1-C8122F011EEB}" dt="2023-12-19T06:27:23.539" v="20" actId="1076"/>
          <ac:spMkLst>
            <pc:docMk/>
            <pc:sldMk cId="2483838075" sldId="263"/>
            <ac:spMk id="10" creationId="{C7EAAD0C-7FD4-8F10-19A0-29505F9FC99F}"/>
          </ac:spMkLst>
        </pc:spChg>
        <pc:spChg chg="add mod">
          <ac:chgData name="恵 内田" userId="d8731f6c08d43863" providerId="LiveId" clId="{C70828A2-6C04-4271-97E1-C8122F011EEB}" dt="2023-12-19T06:27:53.458" v="23" actId="1076"/>
          <ac:spMkLst>
            <pc:docMk/>
            <pc:sldMk cId="2483838075" sldId="263"/>
            <ac:spMk id="11" creationId="{CCB680D3-C62A-EC0A-29E9-1529D24543CE}"/>
          </ac:spMkLst>
        </pc:spChg>
        <pc:spChg chg="add mod">
          <ac:chgData name="恵 内田" userId="d8731f6c08d43863" providerId="LiveId" clId="{C70828A2-6C04-4271-97E1-C8122F011EEB}" dt="2023-12-19T06:28:03.340" v="24" actId="1076"/>
          <ac:spMkLst>
            <pc:docMk/>
            <pc:sldMk cId="2483838075" sldId="263"/>
            <ac:spMk id="12" creationId="{04B9D63A-8A08-861A-B1BF-270C2DF4B48D}"/>
          </ac:spMkLst>
        </pc:spChg>
        <pc:spChg chg="add mod">
          <ac:chgData name="恵 内田" userId="d8731f6c08d43863" providerId="LiveId" clId="{C70828A2-6C04-4271-97E1-C8122F011EEB}" dt="2023-12-19T06:28:07.437" v="25" actId="1076"/>
          <ac:spMkLst>
            <pc:docMk/>
            <pc:sldMk cId="2483838075" sldId="263"/>
            <ac:spMk id="13" creationId="{DA997A8A-F1F5-C8EC-5D67-B57D323C9A8D}"/>
          </ac:spMkLst>
        </pc:spChg>
        <pc:spChg chg="add mod">
          <ac:chgData name="恵 内田" userId="d8731f6c08d43863" providerId="LiveId" clId="{C70828A2-6C04-4271-97E1-C8122F011EEB}" dt="2023-12-19T06:28:11.249" v="26" actId="1076"/>
          <ac:spMkLst>
            <pc:docMk/>
            <pc:sldMk cId="2483838075" sldId="263"/>
            <ac:spMk id="14" creationId="{074F17C4-0606-E9AD-F340-0D052F506570}"/>
          </ac:spMkLst>
        </pc:spChg>
        <pc:spChg chg="add mod">
          <ac:chgData name="恵 内田" userId="d8731f6c08d43863" providerId="LiveId" clId="{C70828A2-6C04-4271-97E1-C8122F011EEB}" dt="2023-12-19T06:28:18.264" v="27" actId="1076"/>
          <ac:spMkLst>
            <pc:docMk/>
            <pc:sldMk cId="2483838075" sldId="263"/>
            <ac:spMk id="15" creationId="{2BD91B1A-DDD5-1678-95FE-19EA6A5972B5}"/>
          </ac:spMkLst>
        </pc:spChg>
        <pc:spChg chg="add mod">
          <ac:chgData name="恵 内田" userId="d8731f6c08d43863" providerId="LiveId" clId="{C70828A2-6C04-4271-97E1-C8122F011EEB}" dt="2023-12-19T06:28:21.438" v="28" actId="1076"/>
          <ac:spMkLst>
            <pc:docMk/>
            <pc:sldMk cId="2483838075" sldId="263"/>
            <ac:spMk id="16" creationId="{98320776-AAB9-8E19-4CBF-A792CF87FA53}"/>
          </ac:spMkLst>
        </pc:spChg>
        <pc:spChg chg="add mod">
          <ac:chgData name="恵 内田" userId="d8731f6c08d43863" providerId="LiveId" clId="{C70828A2-6C04-4271-97E1-C8122F011EEB}" dt="2023-12-19T06:28:26.368" v="29" actId="1076"/>
          <ac:spMkLst>
            <pc:docMk/>
            <pc:sldMk cId="2483838075" sldId="263"/>
            <ac:spMk id="17" creationId="{1DC42298-8DA8-B607-364C-F8B924FAFB38}"/>
          </ac:spMkLst>
        </pc:spChg>
        <pc:spChg chg="add mod">
          <ac:chgData name="恵 内田" userId="d8731f6c08d43863" providerId="LiveId" clId="{C70828A2-6C04-4271-97E1-C8122F011EEB}" dt="2023-12-19T06:28:28.942" v="30" actId="1076"/>
          <ac:spMkLst>
            <pc:docMk/>
            <pc:sldMk cId="2483838075" sldId="263"/>
            <ac:spMk id="18" creationId="{18840133-FE95-F77E-B7CD-CADD520D6906}"/>
          </ac:spMkLst>
        </pc:spChg>
        <pc:spChg chg="add mod">
          <ac:chgData name="恵 内田" userId="d8731f6c08d43863" providerId="LiveId" clId="{C70828A2-6C04-4271-97E1-C8122F011EEB}" dt="2023-12-19T06:27:29.908" v="21" actId="1076"/>
          <ac:spMkLst>
            <pc:docMk/>
            <pc:sldMk cId="2483838075" sldId="263"/>
            <ac:spMk id="19" creationId="{D8C4524D-B11C-9039-878C-982218956969}"/>
          </ac:spMkLst>
        </pc:spChg>
        <pc:spChg chg="add mod">
          <ac:chgData name="恵 内田" userId="d8731f6c08d43863" providerId="LiveId" clId="{C70828A2-6C04-4271-97E1-C8122F011EEB}" dt="2023-12-19T06:27:37.614" v="22" actId="1076"/>
          <ac:spMkLst>
            <pc:docMk/>
            <pc:sldMk cId="2483838075" sldId="263"/>
            <ac:spMk id="20" creationId="{A34B186F-9363-5A30-0EDE-E6CF05941E47}"/>
          </ac:spMkLst>
        </pc:spChg>
        <pc:spChg chg="add mod">
          <ac:chgData name="恵 内田" userId="d8731f6c08d43863" providerId="LiveId" clId="{C70828A2-6C04-4271-97E1-C8122F011EEB}" dt="2023-12-19T06:31:28.555" v="46" actId="1076"/>
          <ac:spMkLst>
            <pc:docMk/>
            <pc:sldMk cId="2483838075" sldId="263"/>
            <ac:spMk id="21" creationId="{E4A8BDF1-E8BC-8E74-8765-74F26717C143}"/>
          </ac:spMkLst>
        </pc:spChg>
        <pc:spChg chg="add mod">
          <ac:chgData name="恵 内田" userId="d8731f6c08d43863" providerId="LiveId" clId="{C70828A2-6C04-4271-97E1-C8122F011EEB}" dt="2023-12-19T06:31:19.206" v="44" actId="1076"/>
          <ac:spMkLst>
            <pc:docMk/>
            <pc:sldMk cId="2483838075" sldId="263"/>
            <ac:spMk id="22" creationId="{820056ED-2D34-E4F6-44F5-A49D63767F7C}"/>
          </ac:spMkLst>
        </pc:spChg>
        <pc:spChg chg="add mod">
          <ac:chgData name="恵 内田" userId="d8731f6c08d43863" providerId="LiveId" clId="{C70828A2-6C04-4271-97E1-C8122F011EEB}" dt="2023-12-19T06:30:48.256" v="41" actId="1076"/>
          <ac:spMkLst>
            <pc:docMk/>
            <pc:sldMk cId="2483838075" sldId="263"/>
            <ac:spMk id="23" creationId="{62510D1B-5086-9987-DE84-4A6B9C2FFCE0}"/>
          </ac:spMkLst>
        </pc:spChg>
        <pc:spChg chg="add mod">
          <ac:chgData name="恵 内田" userId="d8731f6c08d43863" providerId="LiveId" clId="{C70828A2-6C04-4271-97E1-C8122F011EEB}" dt="2023-12-19T06:31:00.797" v="42"/>
          <ac:spMkLst>
            <pc:docMk/>
            <pc:sldMk cId="2483838075" sldId="263"/>
            <ac:spMk id="25" creationId="{2A180EAF-0C92-9B6F-18BA-F328DA2AF57D}"/>
          </ac:spMkLst>
        </pc:spChg>
        <pc:spChg chg="add mod">
          <ac:chgData name="恵 内田" userId="d8731f6c08d43863" providerId="LiveId" clId="{C70828A2-6C04-4271-97E1-C8122F011EEB}" dt="2023-12-19T06:31:00.797" v="42"/>
          <ac:spMkLst>
            <pc:docMk/>
            <pc:sldMk cId="2483838075" sldId="263"/>
            <ac:spMk id="27" creationId="{F3C2DA3A-9E4A-D1E9-B2EE-4FE9A9ACF304}"/>
          </ac:spMkLst>
        </pc:spChg>
        <pc:spChg chg="add mod">
          <ac:chgData name="恵 内田" userId="d8731f6c08d43863" providerId="LiveId" clId="{C70828A2-6C04-4271-97E1-C8122F011EEB}" dt="2023-12-19T06:38:49.578" v="539" actId="20577"/>
          <ac:spMkLst>
            <pc:docMk/>
            <pc:sldMk cId="2483838075" sldId="263"/>
            <ac:spMk id="46" creationId="{5A09C697-612A-6841-CE3C-AFA14A49C9BF}"/>
          </ac:spMkLst>
        </pc:spChg>
        <pc:picChg chg="add mod">
          <ac:chgData name="恵 内田" userId="d8731f6c08d43863" providerId="LiveId" clId="{C70828A2-6C04-4271-97E1-C8122F011EEB}" dt="2023-12-19T06:31:00.797" v="42"/>
          <ac:picMkLst>
            <pc:docMk/>
            <pc:sldMk cId="2483838075" sldId="263"/>
            <ac:picMk id="24" creationId="{5B48F259-5FC8-B916-FF94-B2B0B31147E1}"/>
          </ac:picMkLst>
        </pc:picChg>
        <pc:picChg chg="add mod">
          <ac:chgData name="恵 内田" userId="d8731f6c08d43863" providerId="LiveId" clId="{C70828A2-6C04-4271-97E1-C8122F011EEB}" dt="2023-12-19T06:31:00.797" v="42"/>
          <ac:picMkLst>
            <pc:docMk/>
            <pc:sldMk cId="2483838075" sldId="263"/>
            <ac:picMk id="26" creationId="{7EEEDA01-8A22-CBAE-68BE-75EEDF9CB55C}"/>
          </ac:picMkLst>
        </pc:picChg>
        <pc:cxnChg chg="add mod">
          <ac:chgData name="恵 内田" userId="d8731f6c08d43863" providerId="LiveId" clId="{C70828A2-6C04-4271-97E1-C8122F011EEB}" dt="2023-12-19T06:35:13.015" v="65" actId="14100"/>
          <ac:cxnSpMkLst>
            <pc:docMk/>
            <pc:sldMk cId="2483838075" sldId="263"/>
            <ac:cxnSpMk id="29" creationId="{576D90DB-20D5-E2F7-3995-4A7099D71386}"/>
          </ac:cxnSpMkLst>
        </pc:cxnChg>
        <pc:cxnChg chg="add mod">
          <ac:chgData name="恵 内田" userId="d8731f6c08d43863" providerId="LiveId" clId="{C70828A2-6C04-4271-97E1-C8122F011EEB}" dt="2023-12-19T06:36:17.914" v="71" actId="1076"/>
          <ac:cxnSpMkLst>
            <pc:docMk/>
            <pc:sldMk cId="2483838075" sldId="263"/>
            <ac:cxnSpMk id="33" creationId="{74FB471A-21AC-5552-9132-CBCA4B78D721}"/>
          </ac:cxnSpMkLst>
        </pc:cxnChg>
        <pc:cxnChg chg="add mod">
          <ac:chgData name="恵 内田" userId="d8731f6c08d43863" providerId="LiveId" clId="{C70828A2-6C04-4271-97E1-C8122F011EEB}" dt="2023-12-19T06:36:26.902" v="72" actId="1076"/>
          <ac:cxnSpMkLst>
            <pc:docMk/>
            <pc:sldMk cId="2483838075" sldId="263"/>
            <ac:cxnSpMk id="34" creationId="{E7205A06-9FDE-7CE8-DD46-67ECB2A8866C}"/>
          </ac:cxnSpMkLst>
        </pc:cxnChg>
      </pc:sldChg>
    </pc:docChg>
  </pc:docChgLst>
  <pc:docChgLst>
    <pc:chgData name="恵 内田" userId="d8731f6c08d43863" providerId="LiveId" clId="{19FAEA45-1DB3-41EE-B092-062141C07A8A}"/>
    <pc:docChg chg="modSld">
      <pc:chgData name="恵 内田" userId="d8731f6c08d43863" providerId="LiveId" clId="{19FAEA45-1DB3-41EE-B092-062141C07A8A}" dt="2023-12-20T02:45:07.376" v="1606" actId="1076"/>
      <pc:docMkLst>
        <pc:docMk/>
      </pc:docMkLst>
      <pc:sldChg chg="addSp modSp mod">
        <pc:chgData name="恵 内田" userId="d8731f6c08d43863" providerId="LiveId" clId="{19FAEA45-1DB3-41EE-B092-062141C07A8A}" dt="2023-12-20T02:45:07.376" v="1606" actId="1076"/>
        <pc:sldMkLst>
          <pc:docMk/>
          <pc:sldMk cId="2483838075" sldId="263"/>
        </pc:sldMkLst>
        <pc:spChg chg="mod">
          <ac:chgData name="恵 内田" userId="d8731f6c08d43863" providerId="LiveId" clId="{19FAEA45-1DB3-41EE-B092-062141C07A8A}" dt="2023-12-20T02:31:38.916" v="109" actId="255"/>
          <ac:spMkLst>
            <pc:docMk/>
            <pc:sldMk cId="2483838075" sldId="263"/>
            <ac:spMk id="2" creationId="{D09DDDEB-BD15-A201-9D29-4864C49E4CCF}"/>
          </ac:spMkLst>
        </pc:spChg>
        <pc:spChg chg="mod">
          <ac:chgData name="恵 内田" userId="d8731f6c08d43863" providerId="LiveId" clId="{19FAEA45-1DB3-41EE-B092-062141C07A8A}" dt="2023-12-20T02:32:38.994" v="179" actId="20577"/>
          <ac:spMkLst>
            <pc:docMk/>
            <pc:sldMk cId="2483838075" sldId="263"/>
            <ac:spMk id="3" creationId="{BCBB2F57-BBDB-CA2D-701F-3909CDB78E3B}"/>
          </ac:spMkLst>
        </pc:spChg>
        <pc:spChg chg="mod">
          <ac:chgData name="恵 内田" userId="d8731f6c08d43863" providerId="LiveId" clId="{19FAEA45-1DB3-41EE-B092-062141C07A8A}" dt="2023-12-20T02:34:24.496" v="487" actId="20577"/>
          <ac:spMkLst>
            <pc:docMk/>
            <pc:sldMk cId="2483838075" sldId="263"/>
            <ac:spMk id="5" creationId="{DB0374CA-69ED-386F-1C03-E01A1BE25EF4}"/>
          </ac:spMkLst>
        </pc:spChg>
        <pc:spChg chg="mod">
          <ac:chgData name="恵 内田" userId="d8731f6c08d43863" providerId="LiveId" clId="{19FAEA45-1DB3-41EE-B092-062141C07A8A}" dt="2023-12-20T02:34:54.592" v="526" actId="20577"/>
          <ac:spMkLst>
            <pc:docMk/>
            <pc:sldMk cId="2483838075" sldId="263"/>
            <ac:spMk id="7" creationId="{7895AF06-FE3D-67CF-87C9-DC1DDAE9EAAC}"/>
          </ac:spMkLst>
        </pc:spChg>
        <pc:spChg chg="mod">
          <ac:chgData name="恵 内田" userId="d8731f6c08d43863" providerId="LiveId" clId="{19FAEA45-1DB3-41EE-B092-062141C07A8A}" dt="2023-12-20T02:35:52.065" v="702" actId="20577"/>
          <ac:spMkLst>
            <pc:docMk/>
            <pc:sldMk cId="2483838075" sldId="263"/>
            <ac:spMk id="10" creationId="{C7EAAD0C-7FD4-8F10-19A0-29505F9FC99F}"/>
          </ac:spMkLst>
        </pc:spChg>
        <pc:spChg chg="mod">
          <ac:chgData name="恵 内田" userId="d8731f6c08d43863" providerId="LiveId" clId="{19FAEA45-1DB3-41EE-B092-062141C07A8A}" dt="2023-12-20T02:41:48.243" v="1182" actId="20577"/>
          <ac:spMkLst>
            <pc:docMk/>
            <pc:sldMk cId="2483838075" sldId="263"/>
            <ac:spMk id="11" creationId="{CCB680D3-C62A-EC0A-29E9-1529D24543CE}"/>
          </ac:spMkLst>
        </pc:spChg>
        <pc:spChg chg="mod">
          <ac:chgData name="恵 内田" userId="d8731f6c08d43863" providerId="LiveId" clId="{19FAEA45-1DB3-41EE-B092-062141C07A8A}" dt="2023-12-20T02:42:34.117" v="1396" actId="14100"/>
          <ac:spMkLst>
            <pc:docMk/>
            <pc:sldMk cId="2483838075" sldId="263"/>
            <ac:spMk id="12" creationId="{04B9D63A-8A08-861A-B1BF-270C2DF4B48D}"/>
          </ac:spMkLst>
        </pc:spChg>
        <pc:spChg chg="mod">
          <ac:chgData name="恵 内田" userId="d8731f6c08d43863" providerId="LiveId" clId="{19FAEA45-1DB3-41EE-B092-062141C07A8A}" dt="2023-12-20T02:39:54.872" v="1062" actId="1076"/>
          <ac:spMkLst>
            <pc:docMk/>
            <pc:sldMk cId="2483838075" sldId="263"/>
            <ac:spMk id="13" creationId="{DA997A8A-F1F5-C8EC-5D67-B57D323C9A8D}"/>
          </ac:spMkLst>
        </pc:spChg>
        <pc:spChg chg="mod">
          <ac:chgData name="恵 内田" userId="d8731f6c08d43863" providerId="LiveId" clId="{19FAEA45-1DB3-41EE-B092-062141C07A8A}" dt="2023-12-20T02:40:56.074" v="1160" actId="255"/>
          <ac:spMkLst>
            <pc:docMk/>
            <pc:sldMk cId="2483838075" sldId="263"/>
            <ac:spMk id="14" creationId="{074F17C4-0606-E9AD-F340-0D052F506570}"/>
          </ac:spMkLst>
        </pc:spChg>
        <pc:spChg chg="mod">
          <ac:chgData name="恵 内田" userId="d8731f6c08d43863" providerId="LiveId" clId="{19FAEA45-1DB3-41EE-B092-062141C07A8A}" dt="2023-12-20T02:41:07.810" v="1161" actId="1076"/>
          <ac:spMkLst>
            <pc:docMk/>
            <pc:sldMk cId="2483838075" sldId="263"/>
            <ac:spMk id="15" creationId="{2BD91B1A-DDD5-1678-95FE-19EA6A5972B5}"/>
          </ac:spMkLst>
        </pc:spChg>
        <pc:spChg chg="mod">
          <ac:chgData name="恵 内田" userId="d8731f6c08d43863" providerId="LiveId" clId="{19FAEA45-1DB3-41EE-B092-062141C07A8A}" dt="2023-12-20T02:41:13.735" v="1162" actId="1076"/>
          <ac:spMkLst>
            <pc:docMk/>
            <pc:sldMk cId="2483838075" sldId="263"/>
            <ac:spMk id="16" creationId="{98320776-AAB9-8E19-4CBF-A792CF87FA53}"/>
          </ac:spMkLst>
        </pc:spChg>
        <pc:spChg chg="mod">
          <ac:chgData name="恵 内田" userId="d8731f6c08d43863" providerId="LiveId" clId="{19FAEA45-1DB3-41EE-B092-062141C07A8A}" dt="2023-12-20T02:42:46.994" v="1406" actId="20577"/>
          <ac:spMkLst>
            <pc:docMk/>
            <pc:sldMk cId="2483838075" sldId="263"/>
            <ac:spMk id="17" creationId="{1DC42298-8DA8-B607-364C-F8B924FAFB38}"/>
          </ac:spMkLst>
        </pc:spChg>
        <pc:spChg chg="mod">
          <ac:chgData name="恵 内田" userId="d8731f6c08d43863" providerId="LiveId" clId="{19FAEA45-1DB3-41EE-B092-062141C07A8A}" dt="2023-12-20T02:43:38.333" v="1491" actId="20577"/>
          <ac:spMkLst>
            <pc:docMk/>
            <pc:sldMk cId="2483838075" sldId="263"/>
            <ac:spMk id="18" creationId="{18840133-FE95-F77E-B7CD-CADD520D6906}"/>
          </ac:spMkLst>
        </pc:spChg>
        <pc:spChg chg="mod">
          <ac:chgData name="恵 内田" userId="d8731f6c08d43863" providerId="LiveId" clId="{19FAEA45-1DB3-41EE-B092-062141C07A8A}" dt="2023-12-20T02:38:32.124" v="1017" actId="20577"/>
          <ac:spMkLst>
            <pc:docMk/>
            <pc:sldMk cId="2483838075" sldId="263"/>
            <ac:spMk id="19" creationId="{D8C4524D-B11C-9039-878C-982218956969}"/>
          </ac:spMkLst>
        </pc:spChg>
        <pc:spChg chg="mod">
          <ac:chgData name="恵 内田" userId="d8731f6c08d43863" providerId="LiveId" clId="{19FAEA45-1DB3-41EE-B092-062141C07A8A}" dt="2023-12-20T02:38:23.494" v="1002" actId="14100"/>
          <ac:spMkLst>
            <pc:docMk/>
            <pc:sldMk cId="2483838075" sldId="263"/>
            <ac:spMk id="20" creationId="{A34B186F-9363-5A30-0EDE-E6CF05941E47}"/>
          </ac:spMkLst>
        </pc:spChg>
        <pc:spChg chg="mod">
          <ac:chgData name="恵 内田" userId="d8731f6c08d43863" providerId="LiveId" clId="{19FAEA45-1DB3-41EE-B092-062141C07A8A}" dt="2023-12-20T02:45:07.376" v="1606" actId="1076"/>
          <ac:spMkLst>
            <pc:docMk/>
            <pc:sldMk cId="2483838075" sldId="263"/>
            <ac:spMk id="23" creationId="{62510D1B-5086-9987-DE84-4A6B9C2FFCE0}"/>
          </ac:spMkLst>
        </pc:spChg>
        <pc:spChg chg="add mod">
          <ac:chgData name="恵 内田" userId="d8731f6c08d43863" providerId="LiveId" clId="{19FAEA45-1DB3-41EE-B092-062141C07A8A}" dt="2023-12-20T02:39:04.842" v="1037" actId="20577"/>
          <ac:spMkLst>
            <pc:docMk/>
            <pc:sldMk cId="2483838075" sldId="263"/>
            <ac:spMk id="28" creationId="{A0A6C505-1452-47D3-3FF0-97615F4282F3}"/>
          </ac:spMkLst>
        </pc:spChg>
        <pc:spChg chg="add mod">
          <ac:chgData name="恵 内田" userId="d8731f6c08d43863" providerId="LiveId" clId="{19FAEA45-1DB3-41EE-B092-062141C07A8A}" dt="2023-12-20T02:39:10.520" v="1055" actId="20577"/>
          <ac:spMkLst>
            <pc:docMk/>
            <pc:sldMk cId="2483838075" sldId="263"/>
            <ac:spMk id="30" creationId="{053EB7F3-439A-647B-87DB-D4417EC209A5}"/>
          </ac:spMkLst>
        </pc:spChg>
        <pc:spChg chg="mod">
          <ac:chgData name="恵 内田" userId="d8731f6c08d43863" providerId="LiveId" clId="{19FAEA45-1DB3-41EE-B092-062141C07A8A}" dt="2023-12-20T02:35:38.582" v="666" actId="20577"/>
          <ac:spMkLst>
            <pc:docMk/>
            <pc:sldMk cId="2483838075" sldId="263"/>
            <ac:spMk id="46" creationId="{5A09C697-612A-6841-CE3C-AFA14A49C9BF}"/>
          </ac:spMkLst>
        </pc:spChg>
      </pc:sldChg>
    </pc:docChg>
  </pc:docChgLst>
  <pc:docChgLst>
    <pc:chgData name="恵 内田" userId="d8731f6c08d43863" providerId="LiveId" clId="{FDD95F3B-817A-40C7-B014-5256D6DA0BFC}"/>
    <pc:docChg chg="undo custSel modSld">
      <pc:chgData name="恵 内田" userId="d8731f6c08d43863" providerId="LiveId" clId="{FDD95F3B-817A-40C7-B014-5256D6DA0BFC}" dt="2023-07-14T00:04:27.192" v="3100" actId="1076"/>
      <pc:docMkLst>
        <pc:docMk/>
      </pc:docMkLst>
      <pc:sldChg chg="addSp delSp modSp mod">
        <pc:chgData name="恵 内田" userId="d8731f6c08d43863" providerId="LiveId" clId="{FDD95F3B-817A-40C7-B014-5256D6DA0BFC}" dt="2023-07-14T00:04:27.192" v="3100" actId="1076"/>
        <pc:sldMkLst>
          <pc:docMk/>
          <pc:sldMk cId="2294225128" sldId="262"/>
        </pc:sldMkLst>
        <pc:spChg chg="add mod">
          <ac:chgData name="恵 内田" userId="d8731f6c08d43863" providerId="LiveId" clId="{FDD95F3B-817A-40C7-B014-5256D6DA0BFC}" dt="2023-07-14T00:04:10.333" v="3098" actId="1076"/>
          <ac:spMkLst>
            <pc:docMk/>
            <pc:sldMk cId="2294225128" sldId="262"/>
            <ac:spMk id="2" creationId="{42FC15EB-BD89-0B95-A691-FB688F60E3EE}"/>
          </ac:spMkLst>
        </pc:spChg>
        <pc:spChg chg="add mod">
          <ac:chgData name="恵 内田" userId="d8731f6c08d43863" providerId="LiveId" clId="{FDD95F3B-817A-40C7-B014-5256D6DA0BFC}" dt="2023-07-04T02:37:11.423" v="1241" actId="20577"/>
          <ac:spMkLst>
            <pc:docMk/>
            <pc:sldMk cId="2294225128" sldId="262"/>
            <ac:spMk id="3" creationId="{464BF61C-6E67-4A68-9F70-140D24B654F5}"/>
          </ac:spMkLst>
        </pc:spChg>
        <pc:spChg chg="add mod">
          <ac:chgData name="恵 内田" userId="d8731f6c08d43863" providerId="LiveId" clId="{FDD95F3B-817A-40C7-B014-5256D6DA0BFC}" dt="2023-07-14T00:04:02.778" v="3097" actId="1076"/>
          <ac:spMkLst>
            <pc:docMk/>
            <pc:sldMk cId="2294225128" sldId="262"/>
            <ac:spMk id="4" creationId="{70D3F21E-35D4-E19B-8434-EE0A836C1299}"/>
          </ac:spMkLst>
        </pc:spChg>
        <pc:spChg chg="add mod">
          <ac:chgData name="恵 内田" userId="d8731f6c08d43863" providerId="LiveId" clId="{FDD95F3B-817A-40C7-B014-5256D6DA0BFC}" dt="2023-07-04T05:22:43.230" v="2497" actId="1076"/>
          <ac:spMkLst>
            <pc:docMk/>
            <pc:sldMk cId="2294225128" sldId="262"/>
            <ac:spMk id="9" creationId="{E8835C16-7D8D-E352-0B81-1CD1C41EB772}"/>
          </ac:spMkLst>
        </pc:spChg>
        <pc:spChg chg="add mod">
          <ac:chgData name="恵 内田" userId="d8731f6c08d43863" providerId="LiveId" clId="{FDD95F3B-817A-40C7-B014-5256D6DA0BFC}" dt="2023-07-04T05:21:57.749" v="2492" actId="1076"/>
          <ac:spMkLst>
            <pc:docMk/>
            <pc:sldMk cId="2294225128" sldId="262"/>
            <ac:spMk id="12" creationId="{D67881BC-4CE9-6564-AAC2-1D09EF41A79D}"/>
          </ac:spMkLst>
        </pc:spChg>
        <pc:spChg chg="mod">
          <ac:chgData name="恵 内田" userId="d8731f6c08d43863" providerId="LiveId" clId="{FDD95F3B-817A-40C7-B014-5256D6DA0BFC}" dt="2023-06-27T00:50:02.670" v="588" actId="1076"/>
          <ac:spMkLst>
            <pc:docMk/>
            <pc:sldMk cId="2294225128" sldId="262"/>
            <ac:spMk id="16" creationId="{DE7B9039-EAB8-E536-D645-E4E81A571CFD}"/>
          </ac:spMkLst>
        </pc:spChg>
        <pc:spChg chg="mod">
          <ac:chgData name="恵 内田" userId="d8731f6c08d43863" providerId="LiveId" clId="{FDD95F3B-817A-40C7-B014-5256D6DA0BFC}" dt="2023-07-04T02:41:51.420" v="1867" actId="1076"/>
          <ac:spMkLst>
            <pc:docMk/>
            <pc:sldMk cId="2294225128" sldId="262"/>
            <ac:spMk id="17" creationId="{0451AE27-C425-1E9D-6949-08A6C7327756}"/>
          </ac:spMkLst>
        </pc:spChg>
        <pc:spChg chg="mod">
          <ac:chgData name="恵 内田" userId="d8731f6c08d43863" providerId="LiveId" clId="{FDD95F3B-817A-40C7-B014-5256D6DA0BFC}" dt="2023-06-27T00:51:00.668" v="594" actId="1076"/>
          <ac:spMkLst>
            <pc:docMk/>
            <pc:sldMk cId="2294225128" sldId="262"/>
            <ac:spMk id="18" creationId="{FE12ADD3-E9E8-D934-6D1C-F369C9C23198}"/>
          </ac:spMkLst>
        </pc:spChg>
        <pc:spChg chg="mod">
          <ac:chgData name="恵 内田" userId="d8731f6c08d43863" providerId="LiveId" clId="{FDD95F3B-817A-40C7-B014-5256D6DA0BFC}" dt="2023-07-04T02:41:56.879" v="1868" actId="1076"/>
          <ac:spMkLst>
            <pc:docMk/>
            <pc:sldMk cId="2294225128" sldId="262"/>
            <ac:spMk id="19" creationId="{7CD51A96-9211-0876-4A64-426115C09A20}"/>
          </ac:spMkLst>
        </pc:spChg>
        <pc:spChg chg="mod">
          <ac:chgData name="恵 内田" userId="d8731f6c08d43863" providerId="LiveId" clId="{FDD95F3B-817A-40C7-B014-5256D6DA0BFC}" dt="2023-07-14T00:04:27.192" v="3100" actId="1076"/>
          <ac:spMkLst>
            <pc:docMk/>
            <pc:sldMk cId="2294225128" sldId="262"/>
            <ac:spMk id="20" creationId="{F4334883-974C-5A39-D464-7532403EF4DC}"/>
          </ac:spMkLst>
        </pc:spChg>
        <pc:spChg chg="mod">
          <ac:chgData name="恵 内田" userId="d8731f6c08d43863" providerId="LiveId" clId="{FDD95F3B-817A-40C7-B014-5256D6DA0BFC}" dt="2023-07-14T00:04:17.527" v="3099" actId="1076"/>
          <ac:spMkLst>
            <pc:docMk/>
            <pc:sldMk cId="2294225128" sldId="262"/>
            <ac:spMk id="21" creationId="{DDCC7E24-C276-742A-1AA4-76125CD8715E}"/>
          </ac:spMkLst>
        </pc:spChg>
        <pc:spChg chg="mod">
          <ac:chgData name="恵 内田" userId="d8731f6c08d43863" providerId="LiveId" clId="{FDD95F3B-817A-40C7-B014-5256D6DA0BFC}" dt="2023-06-27T00:52:16.138" v="604" actId="255"/>
          <ac:spMkLst>
            <pc:docMk/>
            <pc:sldMk cId="2294225128" sldId="262"/>
            <ac:spMk id="22" creationId="{87CCB8D8-7CEC-EEF9-85C2-070E14A4EFC1}"/>
          </ac:spMkLst>
        </pc:spChg>
        <pc:spChg chg="mod">
          <ac:chgData name="恵 内田" userId="d8731f6c08d43863" providerId="LiveId" clId="{FDD95F3B-817A-40C7-B014-5256D6DA0BFC}" dt="2023-07-04T02:33:03.455" v="1099" actId="20577"/>
          <ac:spMkLst>
            <pc:docMk/>
            <pc:sldMk cId="2294225128" sldId="262"/>
            <ac:spMk id="23" creationId="{2596B7D1-FBCE-2EA2-56FF-C609BDF4C884}"/>
          </ac:spMkLst>
        </pc:spChg>
        <pc:spChg chg="mod">
          <ac:chgData name="恵 内田" userId="d8731f6c08d43863" providerId="LiveId" clId="{FDD95F3B-817A-40C7-B014-5256D6DA0BFC}" dt="2023-06-27T00:52:21.516" v="605" actId="255"/>
          <ac:spMkLst>
            <pc:docMk/>
            <pc:sldMk cId="2294225128" sldId="262"/>
            <ac:spMk id="51" creationId="{1CE6B40E-DEA6-BBC9-AFC7-F60202009F0E}"/>
          </ac:spMkLst>
        </pc:spChg>
        <pc:spChg chg="mod">
          <ac:chgData name="恵 内田" userId="d8731f6c08d43863" providerId="LiveId" clId="{FDD95F3B-817A-40C7-B014-5256D6DA0BFC}" dt="2023-07-13T23:50:54.690" v="3063" actId="14100"/>
          <ac:spMkLst>
            <pc:docMk/>
            <pc:sldMk cId="2294225128" sldId="262"/>
            <ac:spMk id="52" creationId="{C242A614-A5A2-3B2D-341D-5B409AE74E40}"/>
          </ac:spMkLst>
        </pc:spChg>
        <pc:spChg chg="mod">
          <ac:chgData name="恵 内田" userId="d8731f6c08d43863" providerId="LiveId" clId="{FDD95F3B-817A-40C7-B014-5256D6DA0BFC}" dt="2023-07-13T23:51:03.423" v="3064" actId="1076"/>
          <ac:spMkLst>
            <pc:docMk/>
            <pc:sldMk cId="2294225128" sldId="262"/>
            <ac:spMk id="53" creationId="{B4FFD519-8BF9-45D4-A1A3-D72B602BDFC6}"/>
          </ac:spMkLst>
        </pc:spChg>
        <pc:spChg chg="mod">
          <ac:chgData name="恵 内田" userId="d8731f6c08d43863" providerId="LiveId" clId="{FDD95F3B-817A-40C7-B014-5256D6DA0BFC}" dt="2023-07-13T23:51:27.633" v="3072" actId="20577"/>
          <ac:spMkLst>
            <pc:docMk/>
            <pc:sldMk cId="2294225128" sldId="262"/>
            <ac:spMk id="54" creationId="{862A2D27-8EBD-91B2-E060-4D9A0E11613A}"/>
          </ac:spMkLst>
        </pc:spChg>
        <pc:spChg chg="mod">
          <ac:chgData name="恵 内田" userId="d8731f6c08d43863" providerId="LiveId" clId="{FDD95F3B-817A-40C7-B014-5256D6DA0BFC}" dt="2023-07-13T23:57:25.008" v="3073" actId="1076"/>
          <ac:spMkLst>
            <pc:docMk/>
            <pc:sldMk cId="2294225128" sldId="262"/>
            <ac:spMk id="55" creationId="{D1B155CD-48F7-F24C-3496-6DF9EB63839E}"/>
          </ac:spMkLst>
        </pc:spChg>
        <pc:spChg chg="mod">
          <ac:chgData name="恵 内田" userId="d8731f6c08d43863" providerId="LiveId" clId="{FDD95F3B-817A-40C7-B014-5256D6DA0BFC}" dt="2023-07-13T23:57:40.409" v="3074" actId="1076"/>
          <ac:spMkLst>
            <pc:docMk/>
            <pc:sldMk cId="2294225128" sldId="262"/>
            <ac:spMk id="58" creationId="{21D004A9-9F7F-538E-9CF8-2F1A72B33123}"/>
          </ac:spMkLst>
        </pc:spChg>
        <pc:spChg chg="del">
          <ac:chgData name="恵 内田" userId="d8731f6c08d43863" providerId="LiveId" clId="{FDD95F3B-817A-40C7-B014-5256D6DA0BFC}" dt="2023-07-04T05:13:22.907" v="2012" actId="931"/>
          <ac:spMkLst>
            <pc:docMk/>
            <pc:sldMk cId="2294225128" sldId="262"/>
            <ac:spMk id="70" creationId="{4E8BBCC2-F405-707D-1A6D-C2B2D9C84AA6}"/>
          </ac:spMkLst>
        </pc:spChg>
        <pc:spChg chg="mod">
          <ac:chgData name="恵 内田" userId="d8731f6c08d43863" providerId="LiveId" clId="{FDD95F3B-817A-40C7-B014-5256D6DA0BFC}" dt="2023-07-04T05:14:44.290" v="2022" actId="1076"/>
          <ac:spMkLst>
            <pc:docMk/>
            <pc:sldMk cId="2294225128" sldId="262"/>
            <ac:spMk id="72" creationId="{00258403-5956-DAA7-FC34-BD27CAD31F33}"/>
          </ac:spMkLst>
        </pc:spChg>
        <pc:spChg chg="mod">
          <ac:chgData name="恵 内田" userId="d8731f6c08d43863" providerId="LiveId" clId="{FDD95F3B-817A-40C7-B014-5256D6DA0BFC}" dt="2023-06-20T07:49:32.951" v="546" actId="1076"/>
          <ac:spMkLst>
            <pc:docMk/>
            <pc:sldMk cId="2294225128" sldId="262"/>
            <ac:spMk id="85" creationId="{2A32F45A-6B4E-E970-03E7-57364C8518DD}"/>
          </ac:spMkLst>
        </pc:spChg>
        <pc:spChg chg="mod">
          <ac:chgData name="恵 内田" userId="d8731f6c08d43863" providerId="LiveId" clId="{FDD95F3B-817A-40C7-B014-5256D6DA0BFC}" dt="2023-06-27T00:49:40.014" v="585" actId="255"/>
          <ac:spMkLst>
            <pc:docMk/>
            <pc:sldMk cId="2294225128" sldId="262"/>
            <ac:spMk id="94" creationId="{4D4FE9E6-6936-1969-7541-511BA6D62016}"/>
          </ac:spMkLst>
        </pc:spChg>
        <pc:spChg chg="mod">
          <ac:chgData name="恵 内田" userId="d8731f6c08d43863" providerId="LiveId" clId="{FDD95F3B-817A-40C7-B014-5256D6DA0BFC}" dt="2023-06-27T00:49:48.502" v="586" actId="255"/>
          <ac:spMkLst>
            <pc:docMk/>
            <pc:sldMk cId="2294225128" sldId="262"/>
            <ac:spMk id="97" creationId="{BDDFDDEB-2697-0BE2-9041-31C740F07DFD}"/>
          </ac:spMkLst>
        </pc:spChg>
        <pc:spChg chg="mod">
          <ac:chgData name="恵 内田" userId="d8731f6c08d43863" providerId="LiveId" clId="{FDD95F3B-817A-40C7-B014-5256D6DA0BFC}" dt="2023-07-04T05:15:24.830" v="2111" actId="14100"/>
          <ac:spMkLst>
            <pc:docMk/>
            <pc:sldMk cId="2294225128" sldId="262"/>
            <ac:spMk id="278" creationId="{03D5C039-0A7E-BCDF-D096-5FC373F834E0}"/>
          </ac:spMkLst>
        </pc:spChg>
        <pc:picChg chg="add mod">
          <ac:chgData name="恵 内田" userId="d8731f6c08d43863" providerId="LiveId" clId="{FDD95F3B-817A-40C7-B014-5256D6DA0BFC}" dt="2023-07-04T05:13:22.907" v="2012" actId="931"/>
          <ac:picMkLst>
            <pc:docMk/>
            <pc:sldMk cId="2294225128" sldId="262"/>
            <ac:picMk id="6" creationId="{849DA365-8653-49C0-E538-F278050CBA58}"/>
          </ac:picMkLst>
        </pc:picChg>
        <pc:picChg chg="add mod modCrop">
          <ac:chgData name="恵 内田" userId="d8731f6c08d43863" providerId="LiveId" clId="{FDD95F3B-817A-40C7-B014-5256D6DA0BFC}" dt="2023-07-04T05:23:00.909" v="2499" actId="1076"/>
          <ac:picMkLst>
            <pc:docMk/>
            <pc:sldMk cId="2294225128" sldId="262"/>
            <ac:picMk id="8" creationId="{FBFEB2B4-C753-C84B-EA29-29F80D9EE6D2}"/>
          </ac:picMkLst>
        </pc:picChg>
        <pc:picChg chg="add mod modCrop">
          <ac:chgData name="恵 内田" userId="d8731f6c08d43863" providerId="LiveId" clId="{FDD95F3B-817A-40C7-B014-5256D6DA0BFC}" dt="2023-07-04T05:21:52.544" v="2491" actId="1076"/>
          <ac:picMkLst>
            <pc:docMk/>
            <pc:sldMk cId="2294225128" sldId="262"/>
            <ac:picMk id="11" creationId="{82AF1641-AA4D-16A4-DC89-1BA35F856B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BBD6D3A-6FF1-3245-8C0C-0CDAD9137D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41029F-5AC1-4540-B209-199E706F7F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pPr rtl="0"/>
            <a:fld id="{54AE590C-404F-428C-AF62-4CE8BE06B6D3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2024/3/27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24ECBB-A41A-8545-BE90-99EEEFFE58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882C71-B8E6-9B4A-85BE-BA104C2C46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pPr rtl="0"/>
            <a:fld id="{64C17898-3A10-CF44-A552-3280948685A7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252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0D7FE9F-82BE-41B3-9BF0-CE4A2570AC02}" type="datetime1">
              <a:rPr lang="ja-JP" altLang="en-US" smtClean="0"/>
              <a:t>2024/3/27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2538"/>
            <a:ext cx="2535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rtl="0"/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0E8996-8344-4FE8-B696-CB62494C532E}" type="slidenum">
              <a:rPr lang="en-US" altLang="ja-JP" smtClean="0"/>
              <a:pPr/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59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21D8E4E-A2FD-14F3-A64E-591218A18F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089" y="510809"/>
            <a:ext cx="5915025" cy="637271"/>
          </a:xfrm>
          <a:prstGeom prst="rect">
            <a:avLst/>
          </a:prstGeom>
        </p:spPr>
        <p:txBody>
          <a:bodyPr rtlCol="0" anchor="t">
            <a:noAutofit/>
          </a:bodyPr>
          <a:lstStyle>
            <a:lvl1pPr>
              <a:defRPr sz="4800" b="1" spc="-15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タイトルを追加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140D0E-7D76-8875-FD63-76EB8AF7CF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80" y="1299845"/>
            <a:ext cx="3997325" cy="304800"/>
          </a:xfrm>
        </p:spPr>
        <p:txBody>
          <a:bodyPr rtlCol="0">
            <a:noAutofit/>
          </a:bodyPr>
          <a:lstStyle>
            <a:lvl1pPr marL="0" indent="0">
              <a:buNone/>
              <a:defRPr sz="10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1000"/>
            </a:lvl2pPr>
            <a:lvl3pPr marL="685800" indent="0">
              <a:buNone/>
              <a:defRPr sz="1000"/>
            </a:lvl3pPr>
            <a:lvl4pPr marL="1028700" indent="0">
              <a:buNone/>
              <a:defRPr sz="1000"/>
            </a:lvl4pPr>
            <a:lvl5pPr marL="1371600" indent="0">
              <a:buNone/>
              <a:defRPr sz="1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124771E-58A5-85FE-641F-B3D050EFFF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963" y="1787843"/>
            <a:ext cx="2747962" cy="396557"/>
          </a:xfrm>
        </p:spPr>
        <p:txBody>
          <a:bodyPr rtlCol="0">
            <a:noAutofit/>
          </a:bodyPr>
          <a:lstStyle>
            <a:lvl1pPr marL="0" indent="0">
              <a:buNone/>
              <a:defRPr sz="2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タイトルを追加</a:t>
            </a: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3473FB8F-0BB4-C2E9-BF7F-3D35C448E6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4487" y="2326323"/>
            <a:ext cx="3035808" cy="233997"/>
          </a:xfrm>
        </p:spPr>
        <p:txBody>
          <a:bodyPr rtlCol="0">
            <a:noAutofit/>
          </a:bodyPr>
          <a:lstStyle>
            <a:lvl1pPr marL="0" indent="0">
              <a:buNone/>
              <a:defRPr sz="12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7BC797AC-004B-17EF-42F8-30A06170BA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4487" y="2561019"/>
            <a:ext cx="3035808" cy="233997"/>
          </a:xfrm>
        </p:spPr>
        <p:txBody>
          <a:bodyPr rtlCol="0">
            <a:noAutofit/>
          </a:bodyPr>
          <a:lstStyle>
            <a:lvl1pPr marL="0" indent="0">
              <a:buNone/>
              <a:defRPr sz="1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0" name="テキスト プレースホルダー 6">
            <a:extLst>
              <a:ext uri="{FF2B5EF4-FFF2-40B4-BE49-F238E27FC236}">
                <a16:creationId xmlns:a16="http://schemas.microsoft.com/office/drawing/2014/main" id="{76581F03-B3B0-6B10-5FE5-0269D9BC64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4487" y="2738279"/>
            <a:ext cx="3035808" cy="787241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1" name="テキスト プレースホルダー 6">
            <a:extLst>
              <a:ext uri="{FF2B5EF4-FFF2-40B4-BE49-F238E27FC236}">
                <a16:creationId xmlns:a16="http://schemas.microsoft.com/office/drawing/2014/main" id="{BB391207-A93E-E30B-40D5-06765D4F52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4487" y="3759899"/>
            <a:ext cx="3035808" cy="233997"/>
          </a:xfrm>
        </p:spPr>
        <p:txBody>
          <a:bodyPr rtlCol="0">
            <a:noAutofit/>
          </a:bodyPr>
          <a:lstStyle>
            <a:lvl1pPr marL="0" indent="0">
              <a:buNone/>
              <a:defRPr sz="12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DC20F085-9812-B393-ABAA-6F683DB51E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4487" y="3977323"/>
            <a:ext cx="3035808" cy="233997"/>
          </a:xfrm>
        </p:spPr>
        <p:txBody>
          <a:bodyPr rtlCol="0">
            <a:noAutofit/>
          </a:bodyPr>
          <a:lstStyle>
            <a:lvl1pPr marL="0" indent="0">
              <a:buNone/>
              <a:defRPr sz="1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3" name="テキスト プレースホルダー 6">
            <a:extLst>
              <a:ext uri="{FF2B5EF4-FFF2-40B4-BE49-F238E27FC236}">
                <a16:creationId xmlns:a16="http://schemas.microsoft.com/office/drawing/2014/main" id="{EA353DE4-5CC6-5BE3-A75F-F6794EC32B7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4487" y="4160679"/>
            <a:ext cx="3035808" cy="1041241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4" name="テキスト プレースホルダー 6">
            <a:extLst>
              <a:ext uri="{FF2B5EF4-FFF2-40B4-BE49-F238E27FC236}">
                <a16:creationId xmlns:a16="http://schemas.microsoft.com/office/drawing/2014/main" id="{093EA637-1818-7468-8479-9429DC4949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4487" y="5416678"/>
            <a:ext cx="3035808" cy="233997"/>
          </a:xfrm>
        </p:spPr>
        <p:txBody>
          <a:bodyPr rtlCol="0">
            <a:noAutofit/>
          </a:bodyPr>
          <a:lstStyle>
            <a:lvl1pPr marL="0" indent="0">
              <a:buNone/>
              <a:defRPr sz="12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5" name="テキスト プレースホルダー 6">
            <a:extLst>
              <a:ext uri="{FF2B5EF4-FFF2-40B4-BE49-F238E27FC236}">
                <a16:creationId xmlns:a16="http://schemas.microsoft.com/office/drawing/2014/main" id="{36C67D2B-B147-D266-0E66-4B177A283F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4487" y="5649342"/>
            <a:ext cx="3035808" cy="233997"/>
          </a:xfrm>
        </p:spPr>
        <p:txBody>
          <a:bodyPr rtlCol="0">
            <a:noAutofit/>
          </a:bodyPr>
          <a:lstStyle>
            <a:lvl1pPr marL="0" indent="0">
              <a:buNone/>
              <a:defRPr sz="1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16" name="テキスト プレースホルダー 6">
            <a:extLst>
              <a:ext uri="{FF2B5EF4-FFF2-40B4-BE49-F238E27FC236}">
                <a16:creationId xmlns:a16="http://schemas.microsoft.com/office/drawing/2014/main" id="{6DD1C73A-4E26-548E-8E1D-A0007C858C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4487" y="5826602"/>
            <a:ext cx="3035808" cy="1041241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1" name="テキスト プレースホルダー 6">
            <a:extLst>
              <a:ext uri="{FF2B5EF4-FFF2-40B4-BE49-F238E27FC236}">
                <a16:creationId xmlns:a16="http://schemas.microsoft.com/office/drawing/2014/main" id="{55FBB085-D272-6895-927A-0EF0CC59897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95370" y="1808896"/>
            <a:ext cx="1031241" cy="701040"/>
          </a:xfrm>
        </p:spPr>
        <p:txBody>
          <a:bodyPr rtlCol="0">
            <a:noAutofit/>
          </a:bodyPr>
          <a:lstStyle>
            <a:lvl1pPr marL="0" indent="0" algn="r">
              <a:lnSpc>
                <a:spcPct val="100000"/>
              </a:lnSpc>
              <a:buNone/>
              <a:defRPr sz="4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#</a:t>
            </a:r>
            <a:endParaRPr lang="ja-JP" altLang="en-US" noProof="0" dirty="0"/>
          </a:p>
        </p:txBody>
      </p:sp>
      <p:sp>
        <p:nvSpPr>
          <p:cNvPr id="17" name="テキスト プレースホルダー 6">
            <a:extLst>
              <a:ext uri="{FF2B5EF4-FFF2-40B4-BE49-F238E27FC236}">
                <a16:creationId xmlns:a16="http://schemas.microsoft.com/office/drawing/2014/main" id="{2CC3EE04-5FDD-878B-4036-DA102C02D94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27245" y="1996281"/>
            <a:ext cx="1504315" cy="496013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2" name="テキスト プレースホルダー 6">
            <a:extLst>
              <a:ext uri="{FF2B5EF4-FFF2-40B4-BE49-F238E27FC236}">
                <a16:creationId xmlns:a16="http://schemas.microsoft.com/office/drawing/2014/main" id="{84A5B0FA-EECF-AED9-19F5-317440D9344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90290" y="2523190"/>
            <a:ext cx="1031241" cy="701040"/>
          </a:xfrm>
        </p:spPr>
        <p:txBody>
          <a:bodyPr rtlCol="0">
            <a:noAutofit/>
          </a:bodyPr>
          <a:lstStyle>
            <a:lvl1pPr marL="0" indent="0" algn="r">
              <a:lnSpc>
                <a:spcPct val="100000"/>
              </a:lnSpc>
              <a:buNone/>
              <a:defRPr sz="4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#</a:t>
            </a:r>
            <a:endParaRPr lang="ja-JP" altLang="en-US" noProof="0" dirty="0"/>
          </a:p>
        </p:txBody>
      </p:sp>
      <p:sp>
        <p:nvSpPr>
          <p:cNvPr id="18" name="テキスト プレースホルダー 6">
            <a:extLst>
              <a:ext uri="{FF2B5EF4-FFF2-40B4-BE49-F238E27FC236}">
                <a16:creationId xmlns:a16="http://schemas.microsoft.com/office/drawing/2014/main" id="{6E6FF268-F0D0-B747-45AC-F3018353497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27945" y="2697321"/>
            <a:ext cx="1504315" cy="496013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3" name="テキスト プレースホルダー 6">
            <a:extLst>
              <a:ext uri="{FF2B5EF4-FFF2-40B4-BE49-F238E27FC236}">
                <a16:creationId xmlns:a16="http://schemas.microsoft.com/office/drawing/2014/main" id="{1AE0E827-E0E2-A822-4D58-128DBAF6EF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600450" y="3247520"/>
            <a:ext cx="1031241" cy="701040"/>
          </a:xfrm>
        </p:spPr>
        <p:txBody>
          <a:bodyPr rtlCol="0">
            <a:noAutofit/>
          </a:bodyPr>
          <a:lstStyle>
            <a:lvl1pPr marL="0" indent="0" algn="r">
              <a:lnSpc>
                <a:spcPct val="100000"/>
              </a:lnSpc>
              <a:buNone/>
              <a:defRPr sz="4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#</a:t>
            </a:r>
            <a:endParaRPr lang="ja-JP" altLang="en-US" noProof="0" dirty="0"/>
          </a:p>
        </p:txBody>
      </p:sp>
      <p:sp>
        <p:nvSpPr>
          <p:cNvPr id="19" name="テキスト プレースホルダー 6">
            <a:extLst>
              <a:ext uri="{FF2B5EF4-FFF2-40B4-BE49-F238E27FC236}">
                <a16:creationId xmlns:a16="http://schemas.microsoft.com/office/drawing/2014/main" id="{A1CABE74-8EDE-5917-2A7E-CE735DAD22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622165" y="3383121"/>
            <a:ext cx="1611949" cy="496013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4" name="テキスト プレースホルダー 6">
            <a:extLst>
              <a:ext uri="{FF2B5EF4-FFF2-40B4-BE49-F238E27FC236}">
                <a16:creationId xmlns:a16="http://schemas.microsoft.com/office/drawing/2014/main" id="{6B1F72C3-CF43-A2CF-99FB-F538E55F8E8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595370" y="3961814"/>
            <a:ext cx="1031241" cy="701040"/>
          </a:xfrm>
        </p:spPr>
        <p:txBody>
          <a:bodyPr rtlCol="0">
            <a:noAutofit/>
          </a:bodyPr>
          <a:lstStyle>
            <a:lvl1pPr marL="0" indent="0" algn="r">
              <a:lnSpc>
                <a:spcPct val="100000"/>
              </a:lnSpc>
              <a:buNone/>
              <a:defRPr sz="4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#</a:t>
            </a:r>
            <a:endParaRPr lang="ja-JP" altLang="en-US" noProof="0" dirty="0"/>
          </a:p>
        </p:txBody>
      </p:sp>
      <p:sp>
        <p:nvSpPr>
          <p:cNvPr id="20" name="テキスト プレースホルダー 6">
            <a:extLst>
              <a:ext uri="{FF2B5EF4-FFF2-40B4-BE49-F238E27FC236}">
                <a16:creationId xmlns:a16="http://schemas.microsoft.com/office/drawing/2014/main" id="{A9882BD5-F854-525D-DD65-AD22537547B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22865" y="4134961"/>
            <a:ext cx="1611249" cy="496013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5" name="テキスト プレースホルダー 6">
            <a:extLst>
              <a:ext uri="{FF2B5EF4-FFF2-40B4-BE49-F238E27FC236}">
                <a16:creationId xmlns:a16="http://schemas.microsoft.com/office/drawing/2014/main" id="{EE764C15-D54A-8E20-2324-5F4D7211BAD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49338" y="5119332"/>
            <a:ext cx="2514600" cy="257839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" name="テキスト プレースホルダー 6">
            <a:extLst>
              <a:ext uri="{FF2B5EF4-FFF2-40B4-BE49-F238E27FC236}">
                <a16:creationId xmlns:a16="http://schemas.microsoft.com/office/drawing/2014/main" id="{EA8CB86E-3719-6A02-9F95-D3842D9D858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849338" y="5119332"/>
            <a:ext cx="2514600" cy="257839"/>
          </a:xfrm>
          <a:noFill/>
          <a:ln w="12700">
            <a:solidFill>
              <a:schemeClr val="tx1"/>
            </a:solidFill>
          </a:ln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noFill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38EC1250-0FB7-329C-D070-8075C91B178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849338" y="5459271"/>
            <a:ext cx="2514600" cy="257839"/>
          </a:xfrm>
          <a:noFill/>
          <a:ln w="12700">
            <a:solidFill>
              <a:schemeClr val="tx1"/>
            </a:solidFill>
          </a:ln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noFill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6" name="テキスト プレースホルダー 6">
            <a:extLst>
              <a:ext uri="{FF2B5EF4-FFF2-40B4-BE49-F238E27FC236}">
                <a16:creationId xmlns:a16="http://schemas.microsoft.com/office/drawing/2014/main" id="{0D7BFBD8-5E17-F2CE-9B42-43A747DA04C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49337" y="5459271"/>
            <a:ext cx="1883664" cy="257839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7" name="テキスト プレースホルダー 6">
            <a:extLst>
              <a:ext uri="{FF2B5EF4-FFF2-40B4-BE49-F238E27FC236}">
                <a16:creationId xmlns:a16="http://schemas.microsoft.com/office/drawing/2014/main" id="{99091D1A-B394-200D-15A7-032BD72F3AA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849338" y="5783970"/>
            <a:ext cx="2514600" cy="257839"/>
          </a:xfrm>
          <a:noFill/>
          <a:ln w="12700">
            <a:solidFill>
              <a:schemeClr val="tx1"/>
            </a:solidFill>
          </a:ln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noFill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7" name="テキスト プレースホルダー 6">
            <a:extLst>
              <a:ext uri="{FF2B5EF4-FFF2-40B4-BE49-F238E27FC236}">
                <a16:creationId xmlns:a16="http://schemas.microsoft.com/office/drawing/2014/main" id="{8E8CB615-75FA-BC72-8A25-72756638164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49339" y="5783970"/>
            <a:ext cx="1892808" cy="257839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9" name="テキスト プレースホルダー 6">
            <a:extLst>
              <a:ext uri="{FF2B5EF4-FFF2-40B4-BE49-F238E27FC236}">
                <a16:creationId xmlns:a16="http://schemas.microsoft.com/office/drawing/2014/main" id="{21679FDC-E994-444D-9BC7-E2EDFFB7873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849338" y="6123909"/>
            <a:ext cx="2514600" cy="257839"/>
          </a:xfrm>
          <a:noFill/>
          <a:ln w="12700">
            <a:solidFill>
              <a:schemeClr val="tx1"/>
            </a:solidFill>
          </a:ln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noFill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8" name="テキスト プレースホルダー 6">
            <a:extLst>
              <a:ext uri="{FF2B5EF4-FFF2-40B4-BE49-F238E27FC236}">
                <a16:creationId xmlns:a16="http://schemas.microsoft.com/office/drawing/2014/main" id="{4322AB91-198D-A87C-E309-A77C4763547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49338" y="6123909"/>
            <a:ext cx="1792224" cy="257839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40" name="テキスト プレースホルダー 6">
            <a:extLst>
              <a:ext uri="{FF2B5EF4-FFF2-40B4-BE49-F238E27FC236}">
                <a16:creationId xmlns:a16="http://schemas.microsoft.com/office/drawing/2014/main" id="{5A3D9E51-4CFB-7298-DF46-245667265E5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849338" y="6479088"/>
            <a:ext cx="2514600" cy="257839"/>
          </a:xfrm>
          <a:noFill/>
          <a:ln w="12700">
            <a:solidFill>
              <a:schemeClr val="tx1"/>
            </a:solidFill>
          </a:ln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noFill/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29" name="テキスト プレースホルダー 6">
            <a:extLst>
              <a:ext uri="{FF2B5EF4-FFF2-40B4-BE49-F238E27FC236}">
                <a16:creationId xmlns:a16="http://schemas.microsoft.com/office/drawing/2014/main" id="{E18934B7-2217-228A-38C6-8A03DB33EEF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849336" y="6479088"/>
            <a:ext cx="1792224" cy="257839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0" name="テキスト プレースホルダー 6">
            <a:extLst>
              <a:ext uri="{FF2B5EF4-FFF2-40B4-BE49-F238E27FC236}">
                <a16:creationId xmlns:a16="http://schemas.microsoft.com/office/drawing/2014/main" id="{BD146FA6-0B30-49B3-5709-55804D9ABF1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34963" y="7238683"/>
            <a:ext cx="2747962" cy="396557"/>
          </a:xfrm>
        </p:spPr>
        <p:txBody>
          <a:bodyPr rtlCol="0">
            <a:noAutofit/>
          </a:bodyPr>
          <a:lstStyle>
            <a:lvl1pPr marL="0" indent="0">
              <a:buNone/>
              <a:defRPr sz="2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タイトルを追加</a:t>
            </a:r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62310D0D-D567-570F-F78E-BACBDD26F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7509" y="7858096"/>
            <a:ext cx="616459" cy="616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図プレースホルダー 40">
            <a:extLst>
              <a:ext uri="{FF2B5EF4-FFF2-40B4-BE49-F238E27FC236}">
                <a16:creationId xmlns:a16="http://schemas.microsoft.com/office/drawing/2014/main" id="{BE70F958-3F51-DB7C-2EA2-E292B63933C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78546" y="7881108"/>
            <a:ext cx="502920" cy="502920"/>
          </a:xfrm>
        </p:spPr>
        <p:txBody>
          <a:bodyPr lIns="0" rIns="0" rtlCol="0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31" name="テキスト プレースホルダー 6">
            <a:extLst>
              <a:ext uri="{FF2B5EF4-FFF2-40B4-BE49-F238E27FC236}">
                <a16:creationId xmlns:a16="http://schemas.microsoft.com/office/drawing/2014/main" id="{7CC6AE64-D2DF-CE76-F0D3-19BDB9CA168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06488" y="7835535"/>
            <a:ext cx="2281861" cy="233997"/>
          </a:xfrm>
        </p:spPr>
        <p:txBody>
          <a:bodyPr rtlCol="0">
            <a:noAutofit/>
          </a:bodyPr>
          <a:lstStyle>
            <a:lvl1pPr marL="0" indent="0">
              <a:buNone/>
              <a:defRPr sz="12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2" name="テキスト プレースホルダー 6">
            <a:extLst>
              <a:ext uri="{FF2B5EF4-FFF2-40B4-BE49-F238E27FC236}">
                <a16:creationId xmlns:a16="http://schemas.microsoft.com/office/drawing/2014/main" id="{B5458936-909D-6786-4825-A48574FBE7B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26808" y="8084455"/>
            <a:ext cx="2281861" cy="233997"/>
          </a:xfrm>
        </p:spPr>
        <p:txBody>
          <a:bodyPr rtlCol="0">
            <a:noAutofit/>
          </a:bodyPr>
          <a:lstStyle>
            <a:lvl1pPr marL="0" indent="0">
              <a:buNone/>
              <a:defRPr sz="1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3" name="テキスト プレースホルダー 6">
            <a:extLst>
              <a:ext uri="{FF2B5EF4-FFF2-40B4-BE49-F238E27FC236}">
                <a16:creationId xmlns:a16="http://schemas.microsoft.com/office/drawing/2014/main" id="{AE3D0913-0A7B-E5AE-9304-4798994FA88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111567" y="8277971"/>
            <a:ext cx="2337753" cy="698293"/>
          </a:xfrm>
        </p:spPr>
        <p:txBody>
          <a:bodyPr rtlCol="0">
            <a:noAutofit/>
          </a:bodyPr>
          <a:lstStyle>
            <a:lvl1pPr marL="0" indent="0">
              <a:buNone/>
              <a:defRPr sz="1000" b="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8" name="円/楕円 37">
            <a:extLst>
              <a:ext uri="{FF2B5EF4-FFF2-40B4-BE49-F238E27FC236}">
                <a16:creationId xmlns:a16="http://schemas.microsoft.com/office/drawing/2014/main" id="{E95D6D45-0F63-D4F4-E903-27F038F17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72160" y="7872379"/>
            <a:ext cx="616459" cy="616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図プレースホルダー 40">
            <a:extLst>
              <a:ext uri="{FF2B5EF4-FFF2-40B4-BE49-F238E27FC236}">
                <a16:creationId xmlns:a16="http://schemas.microsoft.com/office/drawing/2014/main" id="{B1130C08-B865-596F-FC5D-4CAA921BC8E5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511661" y="7899332"/>
            <a:ext cx="548640" cy="548640"/>
          </a:xfrm>
        </p:spPr>
        <p:txBody>
          <a:bodyPr lIns="0" rIns="0" rtlCol="0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34" name="テキスト プレースホルダー 6">
            <a:extLst>
              <a:ext uri="{FF2B5EF4-FFF2-40B4-BE49-F238E27FC236}">
                <a16:creationId xmlns:a16="http://schemas.microsoft.com/office/drawing/2014/main" id="{F9583DBE-9E4F-8432-7173-6474E13ED88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190048" y="7840052"/>
            <a:ext cx="2281861" cy="233997"/>
          </a:xfrm>
        </p:spPr>
        <p:txBody>
          <a:bodyPr rtlCol="0">
            <a:noAutofit/>
          </a:bodyPr>
          <a:lstStyle>
            <a:lvl1pPr marL="0" indent="0">
              <a:buNone/>
              <a:defRPr sz="12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5" name="テキスト プレースホルダー 6">
            <a:extLst>
              <a:ext uri="{FF2B5EF4-FFF2-40B4-BE49-F238E27FC236}">
                <a16:creationId xmlns:a16="http://schemas.microsoft.com/office/drawing/2014/main" id="{14957981-0BE9-5BF8-CEC1-BFEB946711B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10368" y="8088972"/>
            <a:ext cx="2281861" cy="233997"/>
          </a:xfrm>
        </p:spPr>
        <p:txBody>
          <a:bodyPr rtlCol="0">
            <a:noAutofit/>
          </a:bodyPr>
          <a:lstStyle>
            <a:lvl1pPr marL="0" indent="0">
              <a:buNone/>
              <a:defRPr sz="1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sp>
        <p:nvSpPr>
          <p:cNvPr id="36" name="テキスト プレースホルダー 6">
            <a:extLst>
              <a:ext uri="{FF2B5EF4-FFF2-40B4-BE49-F238E27FC236}">
                <a16:creationId xmlns:a16="http://schemas.microsoft.com/office/drawing/2014/main" id="{5D5488EB-2FBA-72E3-2481-1E7ED92A1A4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195127" y="8297728"/>
            <a:ext cx="2337753" cy="698293"/>
          </a:xfrm>
        </p:spPr>
        <p:txBody>
          <a:bodyPr rtlCol="0">
            <a:noAutofit/>
          </a:bodyPr>
          <a:lstStyle>
            <a:lvl1pPr marL="0" indent="0">
              <a:buNone/>
              <a:defRPr sz="1000" b="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2900" indent="0">
              <a:buNone/>
              <a:defRPr sz="2000">
                <a:latin typeface="+mj-lt"/>
              </a:defRPr>
            </a:lvl2pPr>
            <a:lvl3pPr marL="685800" indent="0">
              <a:buNone/>
              <a:defRPr sz="2000">
                <a:latin typeface="+mj-lt"/>
              </a:defRPr>
            </a:lvl3pPr>
            <a:lvl4pPr marL="1028700" indent="0">
              <a:buNone/>
              <a:defRPr sz="2000">
                <a:latin typeface="+mj-lt"/>
              </a:defRPr>
            </a:lvl4pPr>
            <a:lvl5pPr marL="13716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grpSp>
        <p:nvGrpSpPr>
          <p:cNvPr id="43" name="グループ 42">
            <a:extLst>
              <a:ext uri="{FF2B5EF4-FFF2-40B4-BE49-F238E27FC236}">
                <a16:creationId xmlns:a16="http://schemas.microsoft.com/office/drawing/2014/main" id="{2BA5514A-43D6-54F7-CBEC-773D8F2FD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783697" y="2538507"/>
            <a:ext cx="2528924" cy="1409011"/>
            <a:chOff x="3766457" y="2217553"/>
            <a:chExt cx="2359578" cy="891915"/>
          </a:xfrm>
        </p:grpSpPr>
        <p:cxnSp>
          <p:nvCxnSpPr>
            <p:cNvPr id="44" name="直線​​コネクタ(S) 43">
              <a:extLst>
                <a:ext uri="{FF2B5EF4-FFF2-40B4-BE49-F238E27FC236}">
                  <a16:creationId xmlns:a16="http://schemas.microsoft.com/office/drawing/2014/main" id="{50D46983-9E50-3038-7428-961F705A67B9}"/>
                </a:ext>
              </a:extLst>
            </p:cNvPr>
            <p:cNvCxnSpPr>
              <a:cxnSpLocks/>
            </p:cNvCxnSpPr>
            <p:nvPr/>
          </p:nvCxnSpPr>
          <p:spPr>
            <a:xfrm>
              <a:off x="3766457" y="2217553"/>
              <a:ext cx="2359578" cy="0"/>
            </a:xfrm>
            <a:prstGeom prst="line">
              <a:avLst/>
            </a:prstGeom>
            <a:ln w="63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​​コネクタ(S) 44">
              <a:extLst>
                <a:ext uri="{FF2B5EF4-FFF2-40B4-BE49-F238E27FC236}">
                  <a16:creationId xmlns:a16="http://schemas.microsoft.com/office/drawing/2014/main" id="{17F7793F-67EF-B75E-D281-E3B672FD30D5}"/>
                </a:ext>
              </a:extLst>
            </p:cNvPr>
            <p:cNvCxnSpPr>
              <a:cxnSpLocks/>
            </p:cNvCxnSpPr>
            <p:nvPr/>
          </p:nvCxnSpPr>
          <p:spPr>
            <a:xfrm>
              <a:off x="3766457" y="2659763"/>
              <a:ext cx="2359578" cy="0"/>
            </a:xfrm>
            <a:prstGeom prst="line">
              <a:avLst/>
            </a:prstGeom>
            <a:ln w="63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​​コネクタ(S) 45">
              <a:extLst>
                <a:ext uri="{FF2B5EF4-FFF2-40B4-BE49-F238E27FC236}">
                  <a16:creationId xmlns:a16="http://schemas.microsoft.com/office/drawing/2014/main" id="{45FDCFAB-B426-BDA6-FBDC-5FDD3B351BE9}"/>
                </a:ext>
              </a:extLst>
            </p:cNvPr>
            <p:cNvCxnSpPr>
              <a:cxnSpLocks/>
            </p:cNvCxnSpPr>
            <p:nvPr/>
          </p:nvCxnSpPr>
          <p:spPr>
            <a:xfrm>
              <a:off x="3766457" y="3109468"/>
              <a:ext cx="2359578" cy="0"/>
            </a:xfrm>
            <a:prstGeom prst="line">
              <a:avLst/>
            </a:prstGeom>
            <a:ln w="63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 46">
            <a:extLst>
              <a:ext uri="{FF2B5EF4-FFF2-40B4-BE49-F238E27FC236}">
                <a16:creationId xmlns:a16="http://schemas.microsoft.com/office/drawing/2014/main" id="{7ED36807-55A9-EB3A-D891-96C018AEB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20537" y="1212463"/>
            <a:ext cx="5930302" cy="395021"/>
            <a:chOff x="674830" y="982545"/>
            <a:chExt cx="5499728" cy="395021"/>
          </a:xfrm>
        </p:grpSpPr>
        <p:cxnSp>
          <p:nvCxnSpPr>
            <p:cNvPr id="48" name="直線​​コネクタ(S) 47">
              <a:extLst>
                <a:ext uri="{FF2B5EF4-FFF2-40B4-BE49-F238E27FC236}">
                  <a16:creationId xmlns:a16="http://schemas.microsoft.com/office/drawing/2014/main" id="{5CA1327A-5909-A0EE-0331-0900F989F852}"/>
                </a:ext>
              </a:extLst>
            </p:cNvPr>
            <p:cNvCxnSpPr>
              <a:cxnSpLocks/>
            </p:cNvCxnSpPr>
            <p:nvPr/>
          </p:nvCxnSpPr>
          <p:spPr>
            <a:xfrm>
              <a:off x="674830" y="1377566"/>
              <a:ext cx="5499728" cy="0"/>
            </a:xfrm>
            <a:prstGeom prst="line">
              <a:avLst/>
            </a:prstGeom>
            <a:ln w="63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​​コネクタ(S) 48">
              <a:extLst>
                <a:ext uri="{FF2B5EF4-FFF2-40B4-BE49-F238E27FC236}">
                  <a16:creationId xmlns:a16="http://schemas.microsoft.com/office/drawing/2014/main" id="{B1620239-9A0B-0E06-58BD-01FEB729C147}"/>
                </a:ext>
              </a:extLst>
            </p:cNvPr>
            <p:cNvCxnSpPr>
              <a:cxnSpLocks/>
            </p:cNvCxnSpPr>
            <p:nvPr/>
          </p:nvCxnSpPr>
          <p:spPr>
            <a:xfrm>
              <a:off x="674830" y="982545"/>
              <a:ext cx="5499728" cy="0"/>
            </a:xfrm>
            <a:prstGeom prst="line">
              <a:avLst/>
            </a:prstGeom>
            <a:ln w="63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線​​コネクタ(S) 49">
            <a:extLst>
              <a:ext uri="{FF2B5EF4-FFF2-40B4-BE49-F238E27FC236}">
                <a16:creationId xmlns:a16="http://schemas.microsoft.com/office/drawing/2014/main" id="{55E1CA24-4934-32BF-25B4-BD0943AC7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03148" y="7066356"/>
            <a:ext cx="5947691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66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580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EFC529-3633-9C21-902F-03085753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6EB2AA-A4BC-1DAB-B8CA-E02E06802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D87787-3875-552A-0C6A-0E6914A96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B4120DF-EE3E-48E5-918D-1CC919A53C82}" type="datetime1">
              <a:rPr lang="ja-JP" altLang="en-US" noProof="0" smtClean="0"/>
              <a:t>2024/3/27</a:t>
            </a:fld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975DFA-E34F-F784-B05A-317D357AD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DEDD85-A447-5CF8-7946-4DBD3A114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9CFA1CD-282C-4CA1-A2C4-2A2126AA337D}" type="slidenum">
              <a:rPr lang="en-US" altLang="ja-JP" noProof="0" smtClean="0"/>
              <a:pPr/>
              <a:t>‹#›</a:t>
            </a:fld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91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misports.jp/" TargetMode="External"/><Relationship Id="rId2" Type="http://schemas.openxmlformats.org/officeDocument/2006/relationships/hyperlink" Target="mailto:umi-taikyou@leo.bbiq.j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27">
            <a:extLst>
              <a:ext uri="{FF2B5EF4-FFF2-40B4-BE49-F238E27FC236}">
                <a16:creationId xmlns:a16="http://schemas.microsoft.com/office/drawing/2014/main" id="{D09DDDEB-BD15-A201-9D29-4864C49E4CCF}"/>
              </a:ext>
            </a:extLst>
          </p:cNvPr>
          <p:cNvSpPr txBox="1">
            <a:spLocks/>
          </p:cNvSpPr>
          <p:nvPr/>
        </p:nvSpPr>
        <p:spPr>
          <a:xfrm>
            <a:off x="319089" y="510809"/>
            <a:ext cx="5915025" cy="637271"/>
          </a:xfrm>
          <a:prstGeom prst="rect">
            <a:avLst/>
          </a:prstGeom>
        </p:spPr>
        <p:txBody>
          <a:bodyPr rtlCol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algn="ctr"/>
            <a:r>
              <a:rPr lang="ja-JP" altLang="en-US" sz="1800" b="1" dirty="0"/>
              <a:t>〇〇大会開催要項</a:t>
            </a:r>
            <a:endParaRPr lang="en-US" altLang="ja-JP" sz="1800" b="1" dirty="0"/>
          </a:p>
        </p:txBody>
      </p:sp>
      <p:sp>
        <p:nvSpPr>
          <p:cNvPr id="3" name="テキスト プレースホルダー 92">
            <a:extLst>
              <a:ext uri="{FF2B5EF4-FFF2-40B4-BE49-F238E27FC236}">
                <a16:creationId xmlns:a16="http://schemas.microsoft.com/office/drawing/2014/main" id="{BCBB2F57-BBDB-CA2D-701F-3909CDB78E3B}"/>
              </a:ext>
            </a:extLst>
          </p:cNvPr>
          <p:cNvSpPr txBox="1">
            <a:spLocks/>
          </p:cNvSpPr>
          <p:nvPr/>
        </p:nvSpPr>
        <p:spPr>
          <a:xfrm>
            <a:off x="657374" y="1172355"/>
            <a:ext cx="5406867" cy="304800"/>
          </a:xfrm>
          <a:prstGeom prst="rect">
            <a:avLst/>
          </a:prstGeom>
        </p:spPr>
        <p:txBody>
          <a:bodyPr rtlCol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000" dirty="0"/>
              <a:t>主催：宇美町スポーツ協会</a:t>
            </a:r>
            <a:r>
              <a:rPr lang="en-US" altLang="ja-JP" sz="1000" dirty="0"/>
              <a:t> |  </a:t>
            </a:r>
            <a:r>
              <a:rPr lang="ja-JP" altLang="en-US" sz="1000" dirty="0"/>
              <a:t>共催：宇美町教育委員会　</a:t>
            </a:r>
            <a:r>
              <a:rPr lang="ja-JP" altLang="en-US" sz="1000" b="1" dirty="0"/>
              <a:t>｜　</a:t>
            </a:r>
            <a:r>
              <a:rPr lang="ja-JP" altLang="en-US" sz="1000" dirty="0"/>
              <a:t>主管：〇〇部・会・協会・連盟</a:t>
            </a:r>
          </a:p>
        </p:txBody>
      </p:sp>
      <p:sp>
        <p:nvSpPr>
          <p:cNvPr id="4" name="テキスト プレースホルダー 93">
            <a:extLst>
              <a:ext uri="{FF2B5EF4-FFF2-40B4-BE49-F238E27FC236}">
                <a16:creationId xmlns:a16="http://schemas.microsoft.com/office/drawing/2014/main" id="{51C76FC6-C60B-48A3-5559-8772E5803A5A}"/>
              </a:ext>
            </a:extLst>
          </p:cNvPr>
          <p:cNvSpPr txBox="1">
            <a:spLocks/>
          </p:cNvSpPr>
          <p:nvPr/>
        </p:nvSpPr>
        <p:spPr>
          <a:xfrm>
            <a:off x="346021" y="1597200"/>
            <a:ext cx="2747962" cy="396557"/>
          </a:xfrm>
          <a:prstGeom prst="rect">
            <a:avLst/>
          </a:prstGeom>
        </p:spPr>
        <p:txBody>
          <a:bodyPr rtlCol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b="1" dirty="0"/>
              <a:t>1.</a:t>
            </a:r>
            <a:r>
              <a:rPr lang="ja-JP" altLang="en-US" sz="1800" b="1" dirty="0"/>
              <a:t>主　旨</a:t>
            </a:r>
          </a:p>
        </p:txBody>
      </p:sp>
      <p:sp>
        <p:nvSpPr>
          <p:cNvPr id="5" name="テキスト プレースホルダー 96">
            <a:extLst>
              <a:ext uri="{FF2B5EF4-FFF2-40B4-BE49-F238E27FC236}">
                <a16:creationId xmlns:a16="http://schemas.microsoft.com/office/drawing/2014/main" id="{DB0374CA-69ED-386F-1C03-E01A1BE25EF4}"/>
              </a:ext>
            </a:extLst>
          </p:cNvPr>
          <p:cNvSpPr txBox="1">
            <a:spLocks/>
          </p:cNvSpPr>
          <p:nvPr/>
        </p:nvSpPr>
        <p:spPr>
          <a:xfrm>
            <a:off x="455005" y="1975152"/>
            <a:ext cx="2834648" cy="581528"/>
          </a:xfrm>
          <a:prstGeom prst="rect">
            <a:avLst/>
          </a:prstGeom>
        </p:spPr>
        <p:txBody>
          <a:bodyPr rtlCol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900" dirty="0"/>
              <a:t>「町民一人に一つのスポーツを」のスローガンを基に各部会の特性を生かした宇美町民対象の参加型・観覧型の大会を開催することにより今後の町民スポーツ大会の礎にしていくことを目的とします。</a:t>
            </a:r>
          </a:p>
        </p:txBody>
      </p:sp>
      <p:sp>
        <p:nvSpPr>
          <p:cNvPr id="6" name="テキスト プレースホルダー 93">
            <a:extLst>
              <a:ext uri="{FF2B5EF4-FFF2-40B4-BE49-F238E27FC236}">
                <a16:creationId xmlns:a16="http://schemas.microsoft.com/office/drawing/2014/main" id="{635FEAAE-22EF-5595-4D33-A0D00A50B568}"/>
              </a:ext>
            </a:extLst>
          </p:cNvPr>
          <p:cNvSpPr txBox="1">
            <a:spLocks/>
          </p:cNvSpPr>
          <p:nvPr/>
        </p:nvSpPr>
        <p:spPr>
          <a:xfrm>
            <a:off x="346021" y="2580762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2.</a:t>
            </a:r>
            <a:r>
              <a:rPr lang="ja-JP" altLang="en-US" sz="1800" dirty="0"/>
              <a:t>日　時</a:t>
            </a:r>
          </a:p>
        </p:txBody>
      </p:sp>
      <p:sp>
        <p:nvSpPr>
          <p:cNvPr id="7" name="テキスト プレースホルダー 96">
            <a:extLst>
              <a:ext uri="{FF2B5EF4-FFF2-40B4-BE49-F238E27FC236}">
                <a16:creationId xmlns:a16="http://schemas.microsoft.com/office/drawing/2014/main" id="{7895AF06-FE3D-67CF-87C9-DC1DDAE9EAAC}"/>
              </a:ext>
            </a:extLst>
          </p:cNvPr>
          <p:cNvSpPr txBox="1">
            <a:spLocks/>
          </p:cNvSpPr>
          <p:nvPr/>
        </p:nvSpPr>
        <p:spPr>
          <a:xfrm>
            <a:off x="441953" y="2934632"/>
            <a:ext cx="2834648" cy="1088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令和〇年〇月〇日（〇）　　　　　　　　　　　　　　　　　　　　　　　　　　　　　　　　　〇時〇分～　受付　〇時〇分～　開会式　　　　　　　　　　　　　　　　　　　　　　　　　〇時〇分～　競技開始　　　　　　　　　　　　　　　　　　　　　　　　　　　　　　〇時〇分頃～　閉会式</a:t>
            </a:r>
            <a:endParaRPr lang="en-US" altLang="ja-JP" sz="900" dirty="0"/>
          </a:p>
          <a:p>
            <a:endParaRPr lang="en-US" altLang="ja-JP" dirty="0"/>
          </a:p>
        </p:txBody>
      </p:sp>
      <p:sp>
        <p:nvSpPr>
          <p:cNvPr id="8" name="テキスト プレースホルダー 93">
            <a:extLst>
              <a:ext uri="{FF2B5EF4-FFF2-40B4-BE49-F238E27FC236}">
                <a16:creationId xmlns:a16="http://schemas.microsoft.com/office/drawing/2014/main" id="{D8611395-EB3E-8BDE-10DA-FE7BF494B80E}"/>
              </a:ext>
            </a:extLst>
          </p:cNvPr>
          <p:cNvSpPr txBox="1">
            <a:spLocks/>
          </p:cNvSpPr>
          <p:nvPr/>
        </p:nvSpPr>
        <p:spPr>
          <a:xfrm>
            <a:off x="319089" y="3955414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3.</a:t>
            </a:r>
            <a:r>
              <a:rPr lang="ja-JP" altLang="en-US" sz="1800" dirty="0"/>
              <a:t>会　場</a:t>
            </a:r>
          </a:p>
        </p:txBody>
      </p:sp>
      <p:sp>
        <p:nvSpPr>
          <p:cNvPr id="9" name="テキスト プレースホルダー 93">
            <a:extLst>
              <a:ext uri="{FF2B5EF4-FFF2-40B4-BE49-F238E27FC236}">
                <a16:creationId xmlns:a16="http://schemas.microsoft.com/office/drawing/2014/main" id="{4063F772-57B5-71B9-6DE5-3D92AC2E46C2}"/>
              </a:ext>
            </a:extLst>
          </p:cNvPr>
          <p:cNvSpPr txBox="1">
            <a:spLocks/>
          </p:cNvSpPr>
          <p:nvPr/>
        </p:nvSpPr>
        <p:spPr>
          <a:xfrm>
            <a:off x="317043" y="4699940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4.</a:t>
            </a:r>
            <a:r>
              <a:rPr lang="ja-JP" altLang="en-US" sz="1800" dirty="0"/>
              <a:t>種　目</a:t>
            </a:r>
          </a:p>
        </p:txBody>
      </p:sp>
      <p:sp>
        <p:nvSpPr>
          <p:cNvPr id="10" name="テキスト プレースホルダー 96">
            <a:extLst>
              <a:ext uri="{FF2B5EF4-FFF2-40B4-BE49-F238E27FC236}">
                <a16:creationId xmlns:a16="http://schemas.microsoft.com/office/drawing/2014/main" id="{C7EAAD0C-7FD4-8F10-19A0-29505F9FC99F}"/>
              </a:ext>
            </a:extLst>
          </p:cNvPr>
          <p:cNvSpPr txBox="1">
            <a:spLocks/>
          </p:cNvSpPr>
          <p:nvPr/>
        </p:nvSpPr>
        <p:spPr>
          <a:xfrm>
            <a:off x="420811" y="5022246"/>
            <a:ext cx="2834648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〇〇　　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1" name="テキスト プレースホルダー 93">
            <a:extLst>
              <a:ext uri="{FF2B5EF4-FFF2-40B4-BE49-F238E27FC236}">
                <a16:creationId xmlns:a16="http://schemas.microsoft.com/office/drawing/2014/main" id="{CCB680D3-C62A-EC0A-29E9-1529D24543CE}"/>
              </a:ext>
            </a:extLst>
          </p:cNvPr>
          <p:cNvSpPr txBox="1">
            <a:spLocks/>
          </p:cNvSpPr>
          <p:nvPr/>
        </p:nvSpPr>
        <p:spPr>
          <a:xfrm>
            <a:off x="3467706" y="4326036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9.</a:t>
            </a:r>
            <a:r>
              <a:rPr lang="ja-JP" altLang="en-US" sz="1800" dirty="0"/>
              <a:t>持参物</a:t>
            </a:r>
          </a:p>
        </p:txBody>
      </p:sp>
      <p:sp>
        <p:nvSpPr>
          <p:cNvPr id="12" name="テキスト プレースホルダー 96">
            <a:extLst>
              <a:ext uri="{FF2B5EF4-FFF2-40B4-BE49-F238E27FC236}">
                <a16:creationId xmlns:a16="http://schemas.microsoft.com/office/drawing/2014/main" id="{04B9D63A-8A08-861A-B1BF-270C2DF4B48D}"/>
              </a:ext>
            </a:extLst>
          </p:cNvPr>
          <p:cNvSpPr txBox="1">
            <a:spLocks/>
          </p:cNvSpPr>
          <p:nvPr/>
        </p:nvSpPr>
        <p:spPr>
          <a:xfrm>
            <a:off x="3561107" y="4637785"/>
            <a:ext cx="2930282" cy="7145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①　　　　　　　　　　　　　　　　　　　　　　　　　　　　　　　　　　　　　　　　　　　　　　　　　　　②　　　　　　　　　　　　　　　　　　　　　　　　　　　　　　　　　　　　　　　　　　　　　③</a:t>
            </a:r>
            <a:endParaRPr lang="en-US" altLang="ja-JP" sz="900" dirty="0"/>
          </a:p>
          <a:p>
            <a:endParaRPr lang="en-US" altLang="ja-JP" dirty="0"/>
          </a:p>
        </p:txBody>
      </p:sp>
      <p:sp>
        <p:nvSpPr>
          <p:cNvPr id="13" name="テキスト プレースホルダー 93">
            <a:extLst>
              <a:ext uri="{FF2B5EF4-FFF2-40B4-BE49-F238E27FC236}">
                <a16:creationId xmlns:a16="http://schemas.microsoft.com/office/drawing/2014/main" id="{DA997A8A-F1F5-C8EC-5D67-B57D323C9A8D}"/>
              </a:ext>
            </a:extLst>
          </p:cNvPr>
          <p:cNvSpPr txBox="1">
            <a:spLocks/>
          </p:cNvSpPr>
          <p:nvPr/>
        </p:nvSpPr>
        <p:spPr>
          <a:xfrm>
            <a:off x="3486152" y="1597200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7.</a:t>
            </a:r>
            <a:r>
              <a:rPr lang="ja-JP" altLang="en-US" sz="1800" dirty="0"/>
              <a:t>申込方法・申込締切</a:t>
            </a:r>
          </a:p>
        </p:txBody>
      </p:sp>
      <p:sp>
        <p:nvSpPr>
          <p:cNvPr id="14" name="テキスト プレースホルダー 96">
            <a:extLst>
              <a:ext uri="{FF2B5EF4-FFF2-40B4-BE49-F238E27FC236}">
                <a16:creationId xmlns:a16="http://schemas.microsoft.com/office/drawing/2014/main" id="{074F17C4-0606-E9AD-F340-0D052F506570}"/>
              </a:ext>
            </a:extLst>
          </p:cNvPr>
          <p:cNvSpPr txBox="1">
            <a:spLocks/>
          </p:cNvSpPr>
          <p:nvPr/>
        </p:nvSpPr>
        <p:spPr>
          <a:xfrm>
            <a:off x="3528557" y="1936352"/>
            <a:ext cx="3027050" cy="128532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宇美町スポーツ協会のホームページからダウンロードするか、もしくは裏面の申込書に必要事項を記入の上提出してください。　　　　</a:t>
            </a:r>
            <a:r>
              <a:rPr lang="en-US" altLang="ja-JP" sz="900" dirty="0"/>
              <a:t>LINE</a:t>
            </a:r>
            <a:r>
              <a:rPr lang="ja-JP" altLang="en-US" sz="900" dirty="0"/>
              <a:t>登録からの申込も可能です。トーク画面に必要事項を入力して送信することで申込できます。　</a:t>
            </a:r>
            <a:r>
              <a:rPr lang="ja-JP" altLang="en-US" dirty="0"/>
              <a:t>　　　　　　　　　　　　　　　　　　　　　　　　　　　　　　　　　　　　　　　　　　　　</a:t>
            </a:r>
            <a:r>
              <a:rPr lang="ja-JP" altLang="en-US" b="1" dirty="0"/>
              <a:t>申込締切：令和〇年〇月〇日（〇）</a:t>
            </a:r>
            <a:endParaRPr lang="en-US" altLang="ja-JP" b="1" dirty="0"/>
          </a:p>
          <a:p>
            <a:endParaRPr lang="ja-JP" altLang="en-US" dirty="0"/>
          </a:p>
        </p:txBody>
      </p:sp>
      <p:sp>
        <p:nvSpPr>
          <p:cNvPr id="15" name="テキスト プレースホルダー 93">
            <a:extLst>
              <a:ext uri="{FF2B5EF4-FFF2-40B4-BE49-F238E27FC236}">
                <a16:creationId xmlns:a16="http://schemas.microsoft.com/office/drawing/2014/main" id="{2BD91B1A-DDD5-1678-95FE-19EA6A5972B5}"/>
              </a:ext>
            </a:extLst>
          </p:cNvPr>
          <p:cNvSpPr txBox="1">
            <a:spLocks/>
          </p:cNvSpPr>
          <p:nvPr/>
        </p:nvSpPr>
        <p:spPr>
          <a:xfrm>
            <a:off x="3492737" y="3204448"/>
            <a:ext cx="2952444" cy="3965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8.</a:t>
            </a:r>
            <a:r>
              <a:rPr lang="ja-JP" altLang="en-US" sz="1800" dirty="0"/>
              <a:t>提出先</a:t>
            </a:r>
          </a:p>
        </p:txBody>
      </p:sp>
      <p:sp>
        <p:nvSpPr>
          <p:cNvPr id="16" name="テキスト プレースホルダー 96">
            <a:extLst>
              <a:ext uri="{FF2B5EF4-FFF2-40B4-BE49-F238E27FC236}">
                <a16:creationId xmlns:a16="http://schemas.microsoft.com/office/drawing/2014/main" id="{98320776-AAB9-8E19-4CBF-A792CF87FA53}"/>
              </a:ext>
            </a:extLst>
          </p:cNvPr>
          <p:cNvSpPr txBox="1">
            <a:spLocks/>
          </p:cNvSpPr>
          <p:nvPr/>
        </p:nvSpPr>
        <p:spPr>
          <a:xfrm>
            <a:off x="3535442" y="3545767"/>
            <a:ext cx="2952444" cy="8241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宇美町スポーツ協会の専用ポスト（住民福祉センター窓口そばに設置）に投函、</a:t>
            </a:r>
            <a:r>
              <a:rPr lang="en-US" altLang="ja-JP" sz="900" dirty="0"/>
              <a:t>FAX</a:t>
            </a:r>
            <a:r>
              <a:rPr lang="ja-JP" altLang="en-US" sz="900" dirty="0"/>
              <a:t>、メール、</a:t>
            </a:r>
            <a:r>
              <a:rPr lang="en-US" altLang="ja-JP" sz="900" dirty="0"/>
              <a:t>LINE</a:t>
            </a:r>
            <a:r>
              <a:rPr lang="ja-JP" altLang="en-US" sz="900" dirty="0"/>
              <a:t>のいずれかでの提出をお願いします。</a:t>
            </a:r>
            <a:r>
              <a:rPr lang="en-US" altLang="ja-JP" sz="900" dirty="0"/>
              <a:t>FAX</a:t>
            </a:r>
            <a:r>
              <a:rPr lang="ja-JP" altLang="en-US" sz="900" dirty="0"/>
              <a:t>の場合は確認の電話もお願いします。</a:t>
            </a:r>
            <a:endParaRPr lang="en-US" altLang="ja-JP" sz="900" dirty="0"/>
          </a:p>
          <a:p>
            <a:endParaRPr lang="ja-JP" altLang="en-US" dirty="0"/>
          </a:p>
        </p:txBody>
      </p:sp>
      <p:sp>
        <p:nvSpPr>
          <p:cNvPr id="17" name="テキスト プレースホルダー 93">
            <a:extLst>
              <a:ext uri="{FF2B5EF4-FFF2-40B4-BE49-F238E27FC236}">
                <a16:creationId xmlns:a16="http://schemas.microsoft.com/office/drawing/2014/main" id="{1DC42298-8DA8-B607-364C-F8B924FAFB38}"/>
              </a:ext>
            </a:extLst>
          </p:cNvPr>
          <p:cNvSpPr txBox="1">
            <a:spLocks/>
          </p:cNvSpPr>
          <p:nvPr/>
        </p:nvSpPr>
        <p:spPr>
          <a:xfrm>
            <a:off x="3492737" y="5386825"/>
            <a:ext cx="2689306" cy="3965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10.</a:t>
            </a:r>
            <a:r>
              <a:rPr lang="ja-JP" altLang="en-US" sz="1800" dirty="0"/>
              <a:t>注意事項</a:t>
            </a:r>
          </a:p>
        </p:txBody>
      </p:sp>
      <p:sp>
        <p:nvSpPr>
          <p:cNvPr id="18" name="テキスト プレースホルダー 96">
            <a:extLst>
              <a:ext uri="{FF2B5EF4-FFF2-40B4-BE49-F238E27FC236}">
                <a16:creationId xmlns:a16="http://schemas.microsoft.com/office/drawing/2014/main" id="{18840133-FE95-F77E-B7CD-CADD520D6906}"/>
              </a:ext>
            </a:extLst>
          </p:cNvPr>
          <p:cNvSpPr txBox="1">
            <a:spLocks/>
          </p:cNvSpPr>
          <p:nvPr/>
        </p:nvSpPr>
        <p:spPr>
          <a:xfrm>
            <a:off x="3570593" y="5671871"/>
            <a:ext cx="2952444" cy="94841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①運動ができる服装で来てください。　　　　　　　　　　　　　　　　　②施設敷地内は全面禁煙です。　　　　　　　　　　　　　　　　　③大会の様子（写真や動画）をスポーツ協会広報誌やホームページに掲載させていただきますのでご了承ください。</a:t>
            </a:r>
            <a:endParaRPr lang="en-US" altLang="ja-JP" sz="900" dirty="0"/>
          </a:p>
          <a:p>
            <a:endParaRPr lang="ja-JP" altLang="en-US" dirty="0"/>
          </a:p>
        </p:txBody>
      </p:sp>
      <p:sp>
        <p:nvSpPr>
          <p:cNvPr id="19" name="テキスト プレースホルダー 93">
            <a:extLst>
              <a:ext uri="{FF2B5EF4-FFF2-40B4-BE49-F238E27FC236}">
                <a16:creationId xmlns:a16="http://schemas.microsoft.com/office/drawing/2014/main" id="{D8C4524D-B11C-9039-878C-982218956969}"/>
              </a:ext>
            </a:extLst>
          </p:cNvPr>
          <p:cNvSpPr txBox="1">
            <a:spLocks/>
          </p:cNvSpPr>
          <p:nvPr/>
        </p:nvSpPr>
        <p:spPr>
          <a:xfrm>
            <a:off x="317043" y="5451348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5.</a:t>
            </a:r>
            <a:r>
              <a:rPr lang="ja-JP" altLang="en-US" sz="1800" dirty="0"/>
              <a:t>対　象</a:t>
            </a:r>
          </a:p>
        </p:txBody>
      </p:sp>
      <p:sp>
        <p:nvSpPr>
          <p:cNvPr id="20" name="テキスト プレースホルダー 96">
            <a:extLst>
              <a:ext uri="{FF2B5EF4-FFF2-40B4-BE49-F238E27FC236}">
                <a16:creationId xmlns:a16="http://schemas.microsoft.com/office/drawing/2014/main" id="{A34B186F-9363-5A30-0EDE-E6CF05941E47}"/>
              </a:ext>
            </a:extLst>
          </p:cNvPr>
          <p:cNvSpPr txBox="1">
            <a:spLocks/>
          </p:cNvSpPr>
          <p:nvPr/>
        </p:nvSpPr>
        <p:spPr>
          <a:xfrm>
            <a:off x="416057" y="5773655"/>
            <a:ext cx="2834648" cy="539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〇〇　　　　　　　　　　　　　　　　　　　　　　　　　　　　　　　　　　　　　　　　　　　　　　</a:t>
            </a:r>
            <a:endParaRPr lang="en-US" altLang="ja-JP" sz="900" dirty="0"/>
          </a:p>
          <a:p>
            <a:endParaRPr lang="en-US" altLang="ja-JP" dirty="0"/>
          </a:p>
        </p:txBody>
      </p:sp>
      <p:sp>
        <p:nvSpPr>
          <p:cNvPr id="21" name="テキスト プレースホルダー 59">
            <a:extLst>
              <a:ext uri="{FF2B5EF4-FFF2-40B4-BE49-F238E27FC236}">
                <a16:creationId xmlns:a16="http://schemas.microsoft.com/office/drawing/2014/main" id="{E4A8BDF1-E8BC-8E74-8765-74F26717C143}"/>
              </a:ext>
            </a:extLst>
          </p:cNvPr>
          <p:cNvSpPr txBox="1">
            <a:spLocks/>
          </p:cNvSpPr>
          <p:nvPr/>
        </p:nvSpPr>
        <p:spPr>
          <a:xfrm>
            <a:off x="334963" y="7238683"/>
            <a:ext cx="2747962" cy="396557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/>
              <a:t>お問い合わせ</a:t>
            </a:r>
          </a:p>
        </p:txBody>
      </p:sp>
      <p:sp>
        <p:nvSpPr>
          <p:cNvPr id="22" name="テキスト プレースホルダー 277">
            <a:extLst>
              <a:ext uri="{FF2B5EF4-FFF2-40B4-BE49-F238E27FC236}">
                <a16:creationId xmlns:a16="http://schemas.microsoft.com/office/drawing/2014/main" id="{820056ED-2D34-E4F6-44F5-A49D63767F7C}"/>
              </a:ext>
            </a:extLst>
          </p:cNvPr>
          <p:cNvSpPr txBox="1">
            <a:spLocks/>
          </p:cNvSpPr>
          <p:nvPr/>
        </p:nvSpPr>
        <p:spPr>
          <a:xfrm>
            <a:off x="317043" y="7593948"/>
            <a:ext cx="3353875" cy="416458"/>
          </a:xfrm>
          <a:prstGeom prst="rect">
            <a:avLst/>
          </a:prstGeom>
          <a:solidFill>
            <a:schemeClr val="bg1"/>
          </a:solidFill>
        </p:spPr>
        <p:txBody>
          <a:bodyPr rtlCol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b="1" dirty="0"/>
              <a:t>宇美町スポーツ協会事務局                                                                           （火・金　</a:t>
            </a:r>
            <a:r>
              <a:rPr lang="en-US" altLang="ja-JP" sz="1200" b="1" dirty="0"/>
              <a:t>9</a:t>
            </a:r>
            <a:r>
              <a:rPr lang="ja-JP" altLang="en-US" sz="1200" b="1" dirty="0"/>
              <a:t>：</a:t>
            </a:r>
            <a:r>
              <a:rPr lang="en-US" altLang="ja-JP" sz="1200" b="1" dirty="0"/>
              <a:t>00</a:t>
            </a:r>
            <a:r>
              <a:rPr lang="ja-JP" altLang="en-US" sz="1200" b="1" dirty="0"/>
              <a:t>～</a:t>
            </a:r>
            <a:r>
              <a:rPr lang="en-US" altLang="ja-JP" sz="1200" b="1" dirty="0"/>
              <a:t>17</a:t>
            </a:r>
            <a:r>
              <a:rPr lang="ja-JP" altLang="en-US" sz="1200" b="1" dirty="0"/>
              <a:t>：</a:t>
            </a:r>
            <a:r>
              <a:rPr lang="en-US" altLang="ja-JP" sz="1200" b="1" dirty="0"/>
              <a:t>15</a:t>
            </a:r>
            <a:r>
              <a:rPr lang="ja-JP" altLang="en-US" sz="1200" b="1" dirty="0"/>
              <a:t>　非常勤）</a:t>
            </a:r>
          </a:p>
        </p:txBody>
      </p:sp>
      <p:sp>
        <p:nvSpPr>
          <p:cNvPr id="23" name="テキスト プレースホルダー 71">
            <a:extLst>
              <a:ext uri="{FF2B5EF4-FFF2-40B4-BE49-F238E27FC236}">
                <a16:creationId xmlns:a16="http://schemas.microsoft.com/office/drawing/2014/main" id="{62510D1B-5086-9987-DE84-4A6B9C2FFCE0}"/>
              </a:ext>
            </a:extLst>
          </p:cNvPr>
          <p:cNvSpPr txBox="1">
            <a:spLocks/>
          </p:cNvSpPr>
          <p:nvPr/>
        </p:nvSpPr>
        <p:spPr>
          <a:xfrm>
            <a:off x="353962" y="7961972"/>
            <a:ext cx="2815958" cy="100373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000" b="1" dirty="0"/>
              <a:t>〇〇部　〇〇　</a:t>
            </a:r>
            <a:r>
              <a:rPr lang="en-US" altLang="ja-JP" sz="1000" b="1" dirty="0"/>
              <a:t>000-0000-0000</a:t>
            </a:r>
            <a:r>
              <a:rPr lang="ja-JP" altLang="en-US" sz="1000" b="1" dirty="0"/>
              <a:t>　　　　　　　　　　　　　　　　　　　　　　　　　　　　　　　　　　　　　</a:t>
            </a:r>
            <a:r>
              <a:rPr lang="en-US" altLang="ja-JP" sz="1000" b="1" dirty="0"/>
              <a:t>FAX</a:t>
            </a:r>
            <a:r>
              <a:rPr lang="ja-JP" altLang="en-US" sz="1000" b="1" dirty="0"/>
              <a:t>　</a:t>
            </a:r>
            <a:r>
              <a:rPr lang="en-US" altLang="ja-JP" sz="1000" b="1" dirty="0"/>
              <a:t>092-933-2741</a:t>
            </a:r>
            <a:r>
              <a:rPr lang="ja-JP" altLang="en-US" sz="1000" b="1" dirty="0"/>
              <a:t>　　　　　　　　　　　　　　　　　　　　　　　　　　　　　　　　　　　　　　　　　　　　　　　　　　　　　　　　　　　　　メール　</a:t>
            </a:r>
            <a:r>
              <a:rPr lang="en-US" altLang="ja-JP" sz="1000" b="1" dirty="0">
                <a:hlinkClick r:id="rId2"/>
              </a:rPr>
              <a:t>umi-taikyou@leo.bbiq.jp</a:t>
            </a:r>
            <a:r>
              <a:rPr lang="en-US" altLang="ja-JP" sz="1000" b="1" dirty="0"/>
              <a:t>             URL</a:t>
            </a:r>
            <a:r>
              <a:rPr lang="ja-JP" altLang="en-US" sz="1000" b="1" dirty="0"/>
              <a:t>　</a:t>
            </a:r>
            <a:r>
              <a:rPr lang="en-US" altLang="ja-JP" sz="1000" b="1" dirty="0">
                <a:hlinkClick r:id="rId3"/>
              </a:rPr>
              <a:t>https://umisports.jp/</a:t>
            </a:r>
            <a:r>
              <a:rPr lang="ja-JP" altLang="en-US" sz="1000" b="1" dirty="0"/>
              <a:t>　</a:t>
            </a:r>
            <a:endParaRPr lang="en-US" altLang="ja-JP" sz="1000" b="1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B48F259-5FC8-B916-FF94-B2B0B31147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459" t="5605" r="9099" b="8629"/>
          <a:stretch/>
        </p:blipFill>
        <p:spPr>
          <a:xfrm>
            <a:off x="3834414" y="7571577"/>
            <a:ext cx="741423" cy="780791"/>
          </a:xfrm>
          <a:prstGeom prst="rect">
            <a:avLst/>
          </a:prstGeom>
        </p:spPr>
      </p:pic>
      <p:sp>
        <p:nvSpPr>
          <p:cNvPr id="25" name="テキスト プレースホルダー 277">
            <a:extLst>
              <a:ext uri="{FF2B5EF4-FFF2-40B4-BE49-F238E27FC236}">
                <a16:creationId xmlns:a16="http://schemas.microsoft.com/office/drawing/2014/main" id="{2A180EAF-0C92-9B6F-18BA-F328DA2AF57D}"/>
              </a:ext>
            </a:extLst>
          </p:cNvPr>
          <p:cNvSpPr txBox="1">
            <a:spLocks/>
          </p:cNvSpPr>
          <p:nvPr/>
        </p:nvSpPr>
        <p:spPr>
          <a:xfrm>
            <a:off x="3535442" y="8390086"/>
            <a:ext cx="1261689" cy="2335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スポーツ協会</a:t>
            </a:r>
            <a:r>
              <a:rPr lang="en-US" altLang="ja-JP" dirty="0"/>
              <a:t>HP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7EEEDA01-8A22-CBAE-68BE-75EEDF9CB55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504" t="8791" r="9198" b="10379"/>
          <a:stretch/>
        </p:blipFill>
        <p:spPr>
          <a:xfrm>
            <a:off x="5304167" y="7606498"/>
            <a:ext cx="741423" cy="728206"/>
          </a:xfrm>
          <a:prstGeom prst="rect">
            <a:avLst/>
          </a:prstGeom>
        </p:spPr>
      </p:pic>
      <p:sp>
        <p:nvSpPr>
          <p:cNvPr id="27" name="テキスト プレースホルダー 277">
            <a:extLst>
              <a:ext uri="{FF2B5EF4-FFF2-40B4-BE49-F238E27FC236}">
                <a16:creationId xmlns:a16="http://schemas.microsoft.com/office/drawing/2014/main" id="{F3C2DA3A-9E4A-D1E9-B2EE-4FE9A9ACF304}"/>
              </a:ext>
            </a:extLst>
          </p:cNvPr>
          <p:cNvSpPr txBox="1">
            <a:spLocks/>
          </p:cNvSpPr>
          <p:nvPr/>
        </p:nvSpPr>
        <p:spPr>
          <a:xfrm>
            <a:off x="4995687" y="8390086"/>
            <a:ext cx="1559920" cy="18675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スポーツ協会</a:t>
            </a:r>
            <a:r>
              <a:rPr lang="en-US" altLang="ja-JP" dirty="0"/>
              <a:t>LINE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76D90DB-20D5-E2F7-3995-4A7099D71386}"/>
              </a:ext>
            </a:extLst>
          </p:cNvPr>
          <p:cNvCxnSpPr>
            <a:cxnSpLocks/>
          </p:cNvCxnSpPr>
          <p:nvPr/>
        </p:nvCxnSpPr>
        <p:spPr>
          <a:xfrm>
            <a:off x="298586" y="7170420"/>
            <a:ext cx="6213393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74FB471A-21AC-5552-9132-CBCA4B78D721}"/>
              </a:ext>
            </a:extLst>
          </p:cNvPr>
          <p:cNvCxnSpPr>
            <a:cxnSpLocks/>
          </p:cNvCxnSpPr>
          <p:nvPr/>
        </p:nvCxnSpPr>
        <p:spPr>
          <a:xfrm>
            <a:off x="416057" y="1073780"/>
            <a:ext cx="5931403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E7205A06-9FDE-7CE8-DD46-67ECB2A8866C}"/>
              </a:ext>
            </a:extLst>
          </p:cNvPr>
          <p:cNvCxnSpPr>
            <a:cxnSpLocks/>
          </p:cNvCxnSpPr>
          <p:nvPr/>
        </p:nvCxnSpPr>
        <p:spPr>
          <a:xfrm>
            <a:off x="441953" y="1477155"/>
            <a:ext cx="5931403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プレースホルダー 96">
            <a:extLst>
              <a:ext uri="{FF2B5EF4-FFF2-40B4-BE49-F238E27FC236}">
                <a16:creationId xmlns:a16="http://schemas.microsoft.com/office/drawing/2014/main" id="{5A09C697-612A-6841-CE3C-AFA14A49C9BF}"/>
              </a:ext>
            </a:extLst>
          </p:cNvPr>
          <p:cNvSpPr txBox="1">
            <a:spLocks/>
          </p:cNvSpPr>
          <p:nvPr/>
        </p:nvSpPr>
        <p:spPr>
          <a:xfrm>
            <a:off x="451227" y="4220921"/>
            <a:ext cx="2834648" cy="5062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/>
              <a:t>〇〇　　　　　　　　　　　　　　　　　　　　　　　　　　　　　　　　　　　　　　　　駐車場：〇〇</a:t>
            </a:r>
          </a:p>
        </p:txBody>
      </p:sp>
      <p:sp>
        <p:nvSpPr>
          <p:cNvPr id="28" name="テキスト プレースホルダー 93">
            <a:extLst>
              <a:ext uri="{FF2B5EF4-FFF2-40B4-BE49-F238E27FC236}">
                <a16:creationId xmlns:a16="http://schemas.microsoft.com/office/drawing/2014/main" id="{A0A6C505-1452-47D3-3FF0-97615F4282F3}"/>
              </a:ext>
            </a:extLst>
          </p:cNvPr>
          <p:cNvSpPr txBox="1">
            <a:spLocks/>
          </p:cNvSpPr>
          <p:nvPr/>
        </p:nvSpPr>
        <p:spPr>
          <a:xfrm>
            <a:off x="334963" y="6262040"/>
            <a:ext cx="2747962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6.</a:t>
            </a:r>
            <a:r>
              <a:rPr lang="ja-JP" altLang="en-US" sz="1800" dirty="0"/>
              <a:t>参加費</a:t>
            </a:r>
          </a:p>
        </p:txBody>
      </p:sp>
      <p:sp>
        <p:nvSpPr>
          <p:cNvPr id="30" name="テキスト プレースホルダー 96">
            <a:extLst>
              <a:ext uri="{FF2B5EF4-FFF2-40B4-BE49-F238E27FC236}">
                <a16:creationId xmlns:a16="http://schemas.microsoft.com/office/drawing/2014/main" id="{053EB7F3-439A-647B-87DB-D4417EC209A5}"/>
              </a:ext>
            </a:extLst>
          </p:cNvPr>
          <p:cNvSpPr txBox="1">
            <a:spLocks/>
          </p:cNvSpPr>
          <p:nvPr/>
        </p:nvSpPr>
        <p:spPr>
          <a:xfrm>
            <a:off x="460716" y="6643065"/>
            <a:ext cx="2834648" cy="39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〇〇　　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8383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stom 139">
      <a:dk1>
        <a:sysClr val="windowText" lastClr="000000"/>
      </a:dk1>
      <a:lt1>
        <a:sysClr val="window" lastClr="FFFFFF"/>
      </a:lt1>
      <a:dk2>
        <a:srgbClr val="DCD8DC"/>
      </a:dk2>
      <a:lt2>
        <a:srgbClr val="373545"/>
      </a:lt2>
      <a:accent1>
        <a:srgbClr val="92D050"/>
      </a:accent1>
      <a:accent2>
        <a:srgbClr val="0070C0"/>
      </a:accent2>
      <a:accent3>
        <a:srgbClr val="00B0F0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39">
      <a:majorFont>
        <a:latin typeface="Bodoni MT"/>
        <a:ea typeface=""/>
        <a:cs typeface=""/>
      </a:majorFont>
      <a:minorFont>
        <a:latin typeface="Gill Sans M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027322_TF23151758_Win32" id="{FA6BA3DF-4698-4B7D-A2EA-77BA63717845}" vid="{C57485E1-C68C-4A2E-A8A4-D45179259A5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43E3DF-3074-46EE-BF8D-EC8BCE6FE0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EAC536-0C2C-4672-B84D-B65F5677BEF0}">
  <ds:schemaRefs>
    <ds:schemaRef ds:uri="http://purl.org/dc/elements/1.1/"/>
    <ds:schemaRef ds:uri="16c05727-aa75-4e4a-9b5f-8a80a1165891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230e9df3-be65-4c73-a93b-d1236ebd677e"/>
    <ds:schemaRef ds:uri="71af3243-3dd4-4a8d-8c0d-dd76da1f02a5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70D6C3-B434-433C-A379-E25C075F5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数値の履歴書</Template>
  <TotalTime>173</TotalTime>
  <Words>337</Words>
  <Application>Microsoft Office PowerPoint</Application>
  <PresentationFormat>レター サイズ 8.5x11 インチ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第４回町民軽スポーツ大会実施要項</dc:title>
  <dc:creator>恵 内田</dc:creator>
  <cp:lastModifiedBy>恵 内田</cp:lastModifiedBy>
  <cp:revision>11</cp:revision>
  <cp:lastPrinted>2023-12-20T04:07:06Z</cp:lastPrinted>
  <dcterms:created xsi:type="dcterms:W3CDTF">2023-06-20T01:47:18Z</dcterms:created>
  <dcterms:modified xsi:type="dcterms:W3CDTF">2024-03-27T12:46:40Z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